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Friday, September 15,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8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Friday, September 15,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3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Friday, September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Friday, September 15,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26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6AE383-06A1-42D3-B1AF-CE22194F5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70B90B-BED1-4715-9BFE-9622C47A2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98091F-EA33-587B-3C31-2EBF13069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728663"/>
            <a:ext cx="5015638" cy="279573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Journée Académique Philosophie</a:t>
            </a:r>
            <a:br>
              <a:rPr lang="fr-FR" sz="32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Vendredi 9 juin 2023 </a:t>
            </a:r>
            <a:br>
              <a:rPr lang="fr-FR" sz="32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Canopé Amiens</a:t>
            </a:r>
            <a:br>
              <a:rPr lang="fr-FR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583D83-C8D5-8606-2D89-D48624EBD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830398"/>
            <a:ext cx="5015638" cy="2298939"/>
          </a:xfrm>
        </p:spPr>
        <p:txBody>
          <a:bodyPr>
            <a:normAutofit/>
          </a:bodyPr>
          <a:lstStyle/>
          <a:p>
            <a:r>
              <a:rPr lang="fr-FR"/>
              <a:t>Atelier « L’enseignement de la philosophie à l’épreuve des classes sociales »</a:t>
            </a:r>
          </a:p>
        </p:txBody>
      </p:sp>
      <p:pic>
        <p:nvPicPr>
          <p:cNvPr id="4" name="Picture 3" descr="Motif d'aquarelle bleu abstrait sur arrière-plan blanc">
            <a:extLst>
              <a:ext uri="{FF2B5EF4-FFF2-40B4-BE49-F238E27FC236}">
                <a16:creationId xmlns:a16="http://schemas.microsoft.com/office/drawing/2014/main" id="{F6C3CA68-AB79-6BBE-F96A-0CAFA19D8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52" r="24886" b="-1"/>
          <a:stretch/>
        </p:blipFill>
        <p:spPr>
          <a:xfrm>
            <a:off x="6288275" y="0"/>
            <a:ext cx="5903725" cy="6857990"/>
          </a:xfrm>
          <a:custGeom>
            <a:avLst/>
            <a:gdLst/>
            <a:ahLst/>
            <a:cxnLst/>
            <a:rect l="l" t="t" r="r" b="b"/>
            <a:pathLst>
              <a:path w="5903725" h="6858000">
                <a:moveTo>
                  <a:pt x="17547" y="0"/>
                </a:moveTo>
                <a:lnTo>
                  <a:pt x="5903725" y="0"/>
                </a:lnTo>
                <a:lnTo>
                  <a:pt x="5903725" y="6858000"/>
                </a:lnTo>
                <a:lnTo>
                  <a:pt x="57217" y="6858000"/>
                </a:lnTo>
                <a:lnTo>
                  <a:pt x="57185" y="6699667"/>
                </a:lnTo>
                <a:cubicBezTo>
                  <a:pt x="57923" y="6526851"/>
                  <a:pt x="61039" y="6384211"/>
                  <a:pt x="67005" y="6279216"/>
                </a:cubicBezTo>
                <a:cubicBezTo>
                  <a:pt x="108514" y="5194623"/>
                  <a:pt x="-44577" y="788432"/>
                  <a:pt x="13203" y="4200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0826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1DEE83-C9D2-3B97-7C18-D45AC64B8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11" y="619200"/>
            <a:ext cx="10853411" cy="372318"/>
          </a:xfrm>
        </p:spPr>
        <p:txBody>
          <a:bodyPr>
            <a:normAutofit fontScale="90000"/>
          </a:bodyPr>
          <a:lstStyle/>
          <a:p>
            <a:r>
              <a:rPr lang="fr-FR" sz="2400"/>
              <a:t>        </a:t>
            </a:r>
            <a:r>
              <a:rPr lang="fr-FR" sz="2700"/>
              <a:t>L’enseignement de la philosophie à l’épreuve des classes sociales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5AAD8F-ABEA-5DBC-393B-1BD69305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49986"/>
            <a:ext cx="10728325" cy="381898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L’enseignement de la philosophie en France participe-t-il du phénomène de « tri social » et de creusement des inégalités scolaires ?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oui, pourquoi et jusqu’à quel point ?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solutions pédagogiques pouvons-nous mettre en œuvre dans nos classes pour limiter ce phénomène ?</a:t>
            </a: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360108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9E454-25FB-AE4A-6E4C-8BD307CD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72" y="619200"/>
            <a:ext cx="10159349" cy="469825"/>
          </a:xfrm>
        </p:spPr>
        <p:txBody>
          <a:bodyPr>
            <a:normAutofit/>
          </a:bodyPr>
          <a:lstStyle/>
          <a:p>
            <a:r>
              <a:rPr lang="fr-FR" sz="2400"/>
              <a:t>L’enseignement de la philosophie à l’épreuve des classes sociales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CC076B-8609-23D7-1432-35BC24D39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86430"/>
            <a:ext cx="10728325" cy="4836404"/>
          </a:xfrm>
        </p:spPr>
        <p:txBody>
          <a:bodyPr>
            <a:normAutofit lnSpcReduction="10000"/>
          </a:bodyPr>
          <a:lstStyle/>
          <a:p>
            <a:r>
              <a:rPr lang="fr-FR" sz="2400"/>
              <a:t>Cadre : </a:t>
            </a:r>
          </a:p>
          <a:p>
            <a:endParaRPr lang="fr-FR" sz="2400"/>
          </a:p>
          <a:p>
            <a:r>
              <a:rPr lang="fr-FR" sz="2400"/>
              <a:t>Interroger l’existence factuelle des inégalités scolaires</a:t>
            </a:r>
          </a:p>
          <a:p>
            <a:endParaRPr lang="fr-FR" sz="2400"/>
          </a:p>
          <a:p>
            <a:r>
              <a:rPr lang="fr-FR" sz="2400"/>
              <a:t>Interroger leur corrélation avec les inégalités sociales</a:t>
            </a:r>
          </a:p>
          <a:p>
            <a:endParaRPr lang="fr-FR" sz="2400"/>
          </a:p>
          <a:p>
            <a:r>
              <a:rPr lang="fr-FR" sz="2400"/>
              <a:t>Interroger leur corrélation avec le facteur ethno-liguistique et le genre</a:t>
            </a:r>
          </a:p>
          <a:p>
            <a:endParaRPr lang="fr-FR" sz="2400"/>
          </a:p>
          <a:p>
            <a:r>
              <a:rPr lang="fr-FR" sz="2400"/>
              <a:t>Interroger les discriminations systémiques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61129-B76E-B186-17E5-623B4CFBD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469825"/>
          </a:xfrm>
        </p:spPr>
        <p:txBody>
          <a:bodyPr>
            <a:normAutofit/>
          </a:bodyPr>
          <a:lstStyle/>
          <a:p>
            <a:r>
              <a:rPr lang="fr-FR" sz="2400"/>
              <a:t>      L’enseignement de la philosophie à l’épreuve des classes sociales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1EA61-99BE-260B-A22A-555EE347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8294"/>
            <a:ext cx="10728325" cy="5012674"/>
          </a:xfrm>
        </p:spPr>
        <p:txBody>
          <a:bodyPr>
            <a:normAutofit fontScale="92500" lnSpcReduction="10000"/>
          </a:bodyPr>
          <a:lstStyle/>
          <a:p>
            <a:r>
              <a:rPr lang="fr-FR" sz="2400"/>
              <a:t>Distinguer la manière dont le problème se pose selon les secteurs (privé/public), les types de lycées (général, technologique, pro), les territoires (urbain centre-ville, péri-urbain favorisé, péri-urbain défavorisé, rural, intermédiaire, etc.).</a:t>
            </a:r>
          </a:p>
          <a:p>
            <a:endParaRPr lang="fr-FR" sz="2400"/>
          </a:p>
          <a:p>
            <a:r>
              <a:rPr lang="fr-FR" sz="2400"/>
              <a:t>Distinguer d’éventuelles inégalités justes des inégalités injustes.</a:t>
            </a:r>
          </a:p>
          <a:p>
            <a:endParaRPr lang="fr-FR" sz="2400"/>
          </a:p>
          <a:p>
            <a:r>
              <a:rPr lang="fr-FR" sz="2400"/>
              <a:t>Interroger la place de l’enseignement de la philosophie dans le phénomène : son statut de discipline et d’épreuve « terminale » la dédouane-t-elle de toute responsabilité ?</a:t>
            </a:r>
          </a:p>
          <a:p>
            <a:endParaRPr lang="fr-FR" sz="2400"/>
          </a:p>
          <a:p>
            <a:r>
              <a:rPr lang="fr-FR" sz="2400"/>
              <a:t>Envisager des pistes pédagogiques concrètes pour limiter le phénomène.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7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D056C-6A00-AF14-2C78-9731461E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469825"/>
          </a:xfrm>
        </p:spPr>
        <p:txBody>
          <a:bodyPr>
            <a:normAutofit/>
          </a:bodyPr>
          <a:lstStyle/>
          <a:p>
            <a:r>
              <a:rPr lang="fr-FR" sz="2400"/>
              <a:t>       L’enseignement de la philosophie à l’épreuve des classes sociales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AEB882-C9B5-EF5F-9CD2-18F9054F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4396"/>
            <a:ext cx="10728325" cy="4674404"/>
          </a:xfrm>
        </p:spPr>
        <p:txBody>
          <a:bodyPr>
            <a:normAutofit lnSpcReduction="10000"/>
          </a:bodyPr>
          <a:lstStyle/>
          <a:p>
            <a:r>
              <a:rPr lang="fr-FR"/>
              <a:t>Références </a:t>
            </a:r>
          </a:p>
          <a:p>
            <a:pPr marL="0" indent="0">
              <a:buNone/>
            </a:pPr>
            <a:r>
              <a:rPr lang="fr-FR"/>
              <a:t>Généraliste :</a:t>
            </a:r>
          </a:p>
          <a:p>
            <a:r>
              <a:rPr lang="fr-FR"/>
              <a:t>Jean-Paul Delahaye, </a:t>
            </a:r>
            <a:r>
              <a:rPr lang="fr-FR" i="1"/>
              <a:t>L’école n’est pas faite pour les pauvres. Pour une école républicaine et fraternelle, </a:t>
            </a:r>
            <a:r>
              <a:rPr lang="fr-FR"/>
              <a:t>Ed. Le bord de l’eau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Spécialisée : </a:t>
            </a:r>
          </a:p>
          <a:p>
            <a:r>
              <a:rPr lang="fr-FR"/>
              <a:t>Rémy David, Difficile égalité des chances : l'enseignement de la philosophie entre aristocratisme républicain et démocratisation improbable.</a:t>
            </a:r>
          </a:p>
          <a:p>
            <a:pPr marL="0" indent="0">
              <a:buNone/>
            </a:pPr>
            <a:r>
              <a:rPr lang="fr-FR"/>
              <a:t>Dans Rue Descartes 2012/1 (n° 73), pages 103 à 131, Éditions Collège international de Philosophie,ISSN 1144-0821, Distribution électronique Cairn.info pour Collège international de Philosophie.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606766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310</Words>
  <Application>Microsoft Office PowerPoint</Application>
  <PresentationFormat>Grand écran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Calibri</vt:lpstr>
      <vt:lpstr>Rockwell Nova Light</vt:lpstr>
      <vt:lpstr>The Hand Extrablack</vt:lpstr>
      <vt:lpstr>Wingdings</vt:lpstr>
      <vt:lpstr>BlobVTI</vt:lpstr>
      <vt:lpstr>Journée Académique Philosophie    Vendredi 9 juin 2023  Canopé Amiens </vt:lpstr>
      <vt:lpstr>        L’enseignement de la philosophie à l’épreuve des classes sociales </vt:lpstr>
      <vt:lpstr>L’enseignement de la philosophie à l’épreuve des classes sociales </vt:lpstr>
      <vt:lpstr>      L’enseignement de la philosophie à l’épreuve des classes sociales </vt:lpstr>
      <vt:lpstr>       L’enseignement de la philosophie à l’épreuve des classes sociales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Académique Philosophie    Vendredi 9 juin 2023  Canopé Amiens</dc:title>
  <dc:creator>LVE</dc:creator>
  <cp:lastModifiedBy>Admin</cp:lastModifiedBy>
  <cp:revision>1</cp:revision>
  <dcterms:created xsi:type="dcterms:W3CDTF">2023-06-08T14:14:22Z</dcterms:created>
  <dcterms:modified xsi:type="dcterms:W3CDTF">2023-09-15T16:01:50Z</dcterms:modified>
</cp:coreProperties>
</file>