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media/image47.jpg" ContentType="image/gif"/>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7"/>
  </p:notesMasterIdLst>
  <p:handoutMasterIdLst>
    <p:handoutMasterId r:id="rId38"/>
  </p:handoutMasterIdLst>
  <p:sldIdLst>
    <p:sldId id="767" r:id="rId2"/>
    <p:sldId id="768" r:id="rId3"/>
    <p:sldId id="718" r:id="rId4"/>
    <p:sldId id="714" r:id="rId5"/>
    <p:sldId id="715" r:id="rId6"/>
    <p:sldId id="716" r:id="rId7"/>
    <p:sldId id="711" r:id="rId8"/>
    <p:sldId id="705" r:id="rId9"/>
    <p:sldId id="689" r:id="rId10"/>
    <p:sldId id="719" r:id="rId11"/>
    <p:sldId id="712" r:id="rId12"/>
    <p:sldId id="713" r:id="rId13"/>
    <p:sldId id="694" r:id="rId14"/>
    <p:sldId id="695" r:id="rId15"/>
    <p:sldId id="708" r:id="rId16"/>
    <p:sldId id="683" r:id="rId17"/>
    <p:sldId id="720" r:id="rId18"/>
    <p:sldId id="539" r:id="rId19"/>
    <p:sldId id="579" r:id="rId20"/>
    <p:sldId id="685" r:id="rId21"/>
    <p:sldId id="697" r:id="rId22"/>
    <p:sldId id="769" r:id="rId23"/>
    <p:sldId id="770" r:id="rId24"/>
    <p:sldId id="771" r:id="rId25"/>
    <p:sldId id="773" r:id="rId26"/>
    <p:sldId id="619" r:id="rId27"/>
    <p:sldId id="746" r:id="rId28"/>
    <p:sldId id="747" r:id="rId29"/>
    <p:sldId id="748" r:id="rId30"/>
    <p:sldId id="749" r:id="rId31"/>
    <p:sldId id="750" r:id="rId32"/>
    <p:sldId id="752" r:id="rId33"/>
    <p:sldId id="561" r:id="rId34"/>
    <p:sldId id="772" r:id="rId35"/>
    <p:sldId id="570" r:id="rId36"/>
  </p:sldIdLst>
  <p:sldSz cx="9144000" cy="6858000" type="screen4x3"/>
  <p:notesSz cx="6799263" cy="9929813"/>
  <p:defaultTextStyle>
    <a:defPPr>
      <a:defRPr lang="fr-FR"/>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FFFF00"/>
    <a:srgbClr val="EAFE2E"/>
    <a:srgbClr val="FAF032"/>
    <a:srgbClr val="FAF03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8255" autoAdjust="0"/>
    <p:restoredTop sz="89157" autoAdjust="0"/>
  </p:normalViewPr>
  <p:slideViewPr>
    <p:cSldViewPr>
      <p:cViewPr varScale="1">
        <p:scale>
          <a:sx n="101" d="100"/>
          <a:sy n="101" d="100"/>
        </p:scale>
        <p:origin x="1262" y="8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1771"/>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8594" name="Rectangle 2"/>
          <p:cNvSpPr>
            <a:spLocks noGrp="1" noChangeArrowheads="1"/>
          </p:cNvSpPr>
          <p:nvPr>
            <p:ph type="hdr" sz="quarter"/>
          </p:nvPr>
        </p:nvSpPr>
        <p:spPr bwMode="auto">
          <a:xfrm>
            <a:off x="0" y="0"/>
            <a:ext cx="2946400" cy="496888"/>
          </a:xfrm>
          <a:prstGeom prst="rect">
            <a:avLst/>
          </a:prstGeom>
          <a:noFill/>
          <a:ln>
            <a:noFill/>
          </a:ln>
          <a:effectLst/>
          <a:extLst>
            <a:ext uri="{FAA26D3D-D897-4be2-8F04-BA451C77F1D7}"/>
          </a:extLst>
        </p:spPr>
        <p:txBody>
          <a:bodyPr vert="horz" wrap="square" lIns="91349" tIns="45674" rIns="91349" bIns="45674" numCol="1" anchor="t"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endParaRPr lang="fr-FR"/>
          </a:p>
        </p:txBody>
      </p:sp>
      <p:sp>
        <p:nvSpPr>
          <p:cNvPr id="238595" name="Rectangle 3"/>
          <p:cNvSpPr>
            <a:spLocks noGrp="1" noChangeArrowheads="1"/>
          </p:cNvSpPr>
          <p:nvPr>
            <p:ph type="dt" sz="quarter" idx="1"/>
          </p:nvPr>
        </p:nvSpPr>
        <p:spPr bwMode="auto">
          <a:xfrm>
            <a:off x="3851275" y="0"/>
            <a:ext cx="2946400" cy="496888"/>
          </a:xfrm>
          <a:prstGeom prst="rect">
            <a:avLst/>
          </a:prstGeom>
          <a:noFill/>
          <a:ln>
            <a:noFill/>
          </a:ln>
          <a:effectLst/>
          <a:extLst>
            <a:ext uri="{FAA26D3D-D897-4be2-8F04-BA451C77F1D7}"/>
          </a:extLst>
        </p:spPr>
        <p:txBody>
          <a:bodyPr vert="horz" wrap="square" lIns="91349" tIns="45674" rIns="91349" bIns="45674" numCol="1" anchor="t" anchorCtr="0" compatLnSpc="1">
            <a:prstTxWarp prst="textNoShape">
              <a:avLst/>
            </a:prstTxWarp>
          </a:bodyPr>
          <a:lstStyle>
            <a:lvl1pPr algn="r">
              <a:defRPr sz="1200">
                <a:latin typeface="Arial" charset="0"/>
                <a:ea typeface="ＭＳ Ｐゴシック" charset="0"/>
                <a:cs typeface="ＭＳ Ｐゴシック" charset="0"/>
              </a:defRPr>
            </a:lvl1pPr>
          </a:lstStyle>
          <a:p>
            <a:pPr>
              <a:defRPr/>
            </a:pPr>
            <a:endParaRPr lang="fr-FR"/>
          </a:p>
        </p:txBody>
      </p:sp>
      <p:sp>
        <p:nvSpPr>
          <p:cNvPr id="238596" name="Rectangle 4"/>
          <p:cNvSpPr>
            <a:spLocks noGrp="1" noChangeArrowheads="1"/>
          </p:cNvSpPr>
          <p:nvPr>
            <p:ph type="ftr" sz="quarter" idx="2"/>
          </p:nvPr>
        </p:nvSpPr>
        <p:spPr bwMode="auto">
          <a:xfrm>
            <a:off x="0" y="9431338"/>
            <a:ext cx="2946400" cy="496887"/>
          </a:xfrm>
          <a:prstGeom prst="rect">
            <a:avLst/>
          </a:prstGeom>
          <a:noFill/>
          <a:ln>
            <a:noFill/>
          </a:ln>
          <a:effectLst/>
          <a:extLst>
            <a:ext uri="{FAA26D3D-D897-4be2-8F04-BA451C77F1D7}"/>
          </a:extLst>
        </p:spPr>
        <p:txBody>
          <a:bodyPr vert="horz" wrap="square" lIns="91349" tIns="45674" rIns="91349" bIns="45674" numCol="1" anchor="b"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endParaRPr lang="fr-FR"/>
          </a:p>
        </p:txBody>
      </p:sp>
      <p:sp>
        <p:nvSpPr>
          <p:cNvPr id="238597" name="Rectangle 5"/>
          <p:cNvSpPr>
            <a:spLocks noGrp="1" noChangeArrowheads="1"/>
          </p:cNvSpPr>
          <p:nvPr>
            <p:ph type="sldNum" sz="quarter" idx="3"/>
          </p:nvPr>
        </p:nvSpPr>
        <p:spPr bwMode="auto">
          <a:xfrm>
            <a:off x="3851275" y="9431338"/>
            <a:ext cx="2946400" cy="496887"/>
          </a:xfrm>
          <a:prstGeom prst="rect">
            <a:avLst/>
          </a:prstGeom>
          <a:noFill/>
          <a:ln>
            <a:noFill/>
          </a:ln>
          <a:effectLst/>
          <a:extLst>
            <a:ext uri="{FAA26D3D-D897-4be2-8F04-BA451C77F1D7}"/>
          </a:extLst>
        </p:spPr>
        <p:txBody>
          <a:bodyPr vert="horz" wrap="square" lIns="91349" tIns="45674" rIns="91349" bIns="45674" numCol="1" anchor="b" anchorCtr="0" compatLnSpc="1">
            <a:prstTxWarp prst="textNoShape">
              <a:avLst/>
            </a:prstTxWarp>
          </a:bodyPr>
          <a:lstStyle>
            <a:lvl1pPr algn="r">
              <a:defRPr sz="1200"/>
            </a:lvl1pPr>
          </a:lstStyle>
          <a:p>
            <a:pPr>
              <a:defRPr/>
            </a:pPr>
            <a:fld id="{BDD1E18C-BAD9-4798-BA68-1B4C16F86A5D}" type="slidenum">
              <a:rPr lang="fr-FR" altLang="fr-FR"/>
              <a:pPr>
                <a:defRPr/>
              </a:pPr>
              <a:t>‹N°›</a:t>
            </a:fld>
            <a:endParaRPr lang="fr-FR" altLang="fr-F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hdr" sz="quarter"/>
          </p:nvPr>
        </p:nvSpPr>
        <p:spPr bwMode="auto">
          <a:xfrm>
            <a:off x="0" y="0"/>
            <a:ext cx="2946400" cy="496888"/>
          </a:xfrm>
          <a:prstGeom prst="rect">
            <a:avLst/>
          </a:prstGeom>
          <a:noFill/>
          <a:ln>
            <a:noFill/>
          </a:ln>
          <a:extLst>
            <a:ext uri="{FAA26D3D-D897-4be2-8F04-BA451C77F1D7}"/>
          </a:extLst>
        </p:spPr>
        <p:txBody>
          <a:bodyPr vert="horz" wrap="square" lIns="91349" tIns="45674" rIns="91349" bIns="45674" numCol="1" anchor="t"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endParaRPr lang="fr-FR"/>
          </a:p>
        </p:txBody>
      </p:sp>
      <p:sp>
        <p:nvSpPr>
          <p:cNvPr id="53251" name="Rectangle 3"/>
          <p:cNvSpPr>
            <a:spLocks noGrp="1" noChangeArrowheads="1"/>
          </p:cNvSpPr>
          <p:nvPr>
            <p:ph type="dt" idx="1"/>
          </p:nvPr>
        </p:nvSpPr>
        <p:spPr bwMode="auto">
          <a:xfrm>
            <a:off x="3852863" y="0"/>
            <a:ext cx="2946400" cy="496888"/>
          </a:xfrm>
          <a:prstGeom prst="rect">
            <a:avLst/>
          </a:prstGeom>
          <a:noFill/>
          <a:ln>
            <a:noFill/>
          </a:ln>
          <a:extLst>
            <a:ext uri="{FAA26D3D-D897-4be2-8F04-BA451C77F1D7}"/>
          </a:extLst>
        </p:spPr>
        <p:txBody>
          <a:bodyPr vert="horz" wrap="square" lIns="91349" tIns="45674" rIns="91349" bIns="45674" numCol="1" anchor="t" anchorCtr="0" compatLnSpc="1">
            <a:prstTxWarp prst="textNoShape">
              <a:avLst/>
            </a:prstTxWarp>
          </a:bodyPr>
          <a:lstStyle>
            <a:lvl1pPr algn="r">
              <a:defRPr sz="1200">
                <a:latin typeface="Arial" charset="0"/>
                <a:ea typeface="ＭＳ Ｐゴシック" charset="0"/>
                <a:cs typeface="ＭＳ Ｐゴシック" charset="0"/>
              </a:defRPr>
            </a:lvl1pPr>
          </a:lstStyle>
          <a:p>
            <a:pPr>
              <a:defRPr/>
            </a:pPr>
            <a:endParaRPr lang="fr-FR"/>
          </a:p>
        </p:txBody>
      </p:sp>
      <p:sp>
        <p:nvSpPr>
          <p:cNvPr id="2052" name="Rectangle 4"/>
          <p:cNvSpPr>
            <a:spLocks noGrp="1" noRot="1" noChangeAspect="1" noChangeArrowheads="1" noTextEdit="1"/>
          </p:cNvSpPr>
          <p:nvPr>
            <p:ph type="sldImg" idx="2"/>
          </p:nvPr>
        </p:nvSpPr>
        <p:spPr bwMode="auto">
          <a:xfrm>
            <a:off x="920750" y="746125"/>
            <a:ext cx="4960938" cy="37211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3" name="Rectangle 5"/>
          <p:cNvSpPr>
            <a:spLocks noGrp="1" noChangeArrowheads="1"/>
          </p:cNvSpPr>
          <p:nvPr>
            <p:ph type="body" sz="quarter" idx="3"/>
          </p:nvPr>
        </p:nvSpPr>
        <p:spPr bwMode="auto">
          <a:xfrm>
            <a:off x="906463" y="4716463"/>
            <a:ext cx="4986337" cy="4467225"/>
          </a:xfrm>
          <a:prstGeom prst="rect">
            <a:avLst/>
          </a:prstGeom>
          <a:noFill/>
          <a:ln>
            <a:noFill/>
          </a:ln>
          <a:extLst>
            <a:ext uri="{FAA26D3D-D897-4be2-8F04-BA451C77F1D7}"/>
          </a:extLst>
        </p:spPr>
        <p:txBody>
          <a:bodyPr vert="horz" wrap="square" lIns="91349" tIns="45674" rIns="91349" bIns="45674" numCol="1" anchor="t" anchorCtr="0" compatLnSpc="1">
            <a:prstTxWarp prst="textNoShape">
              <a:avLst/>
            </a:prstTxWarp>
          </a:bodyPr>
          <a:lstStyle/>
          <a:p>
            <a:pPr lvl="0"/>
            <a:r>
              <a:rPr lang="fr-FR" altLang="fr-FR" noProof="0"/>
              <a:t>Cliquez pour modifier les styles du texte du masque</a:t>
            </a:r>
          </a:p>
          <a:p>
            <a:pPr lvl="1"/>
            <a:r>
              <a:rPr lang="fr-FR" altLang="fr-FR" noProof="0"/>
              <a:t>Deuxième niveau</a:t>
            </a:r>
          </a:p>
          <a:p>
            <a:pPr lvl="2"/>
            <a:r>
              <a:rPr lang="fr-FR" altLang="fr-FR" noProof="0"/>
              <a:t>Troisième niveau</a:t>
            </a:r>
          </a:p>
          <a:p>
            <a:pPr lvl="3"/>
            <a:r>
              <a:rPr lang="fr-FR" altLang="fr-FR" noProof="0"/>
              <a:t>Quatrième niveau</a:t>
            </a:r>
          </a:p>
          <a:p>
            <a:pPr lvl="4"/>
            <a:r>
              <a:rPr lang="fr-FR" altLang="fr-FR" noProof="0"/>
              <a:t>Cinquième niveau</a:t>
            </a:r>
          </a:p>
        </p:txBody>
      </p:sp>
      <p:sp>
        <p:nvSpPr>
          <p:cNvPr id="53254" name="Rectangle 6"/>
          <p:cNvSpPr>
            <a:spLocks noGrp="1" noChangeArrowheads="1"/>
          </p:cNvSpPr>
          <p:nvPr>
            <p:ph type="ftr" sz="quarter" idx="4"/>
          </p:nvPr>
        </p:nvSpPr>
        <p:spPr bwMode="auto">
          <a:xfrm>
            <a:off x="0" y="9432925"/>
            <a:ext cx="2946400" cy="496888"/>
          </a:xfrm>
          <a:prstGeom prst="rect">
            <a:avLst/>
          </a:prstGeom>
          <a:noFill/>
          <a:ln>
            <a:noFill/>
          </a:ln>
          <a:extLst>
            <a:ext uri="{FAA26D3D-D897-4be2-8F04-BA451C77F1D7}"/>
          </a:extLst>
        </p:spPr>
        <p:txBody>
          <a:bodyPr vert="horz" wrap="square" lIns="91349" tIns="45674" rIns="91349" bIns="45674" numCol="1" anchor="b"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endParaRPr lang="fr-FR"/>
          </a:p>
        </p:txBody>
      </p:sp>
      <p:sp>
        <p:nvSpPr>
          <p:cNvPr id="53255" name="Rectangle 7"/>
          <p:cNvSpPr>
            <a:spLocks noGrp="1" noChangeArrowheads="1"/>
          </p:cNvSpPr>
          <p:nvPr>
            <p:ph type="sldNum" sz="quarter" idx="5"/>
          </p:nvPr>
        </p:nvSpPr>
        <p:spPr bwMode="auto">
          <a:xfrm>
            <a:off x="3852863" y="9432925"/>
            <a:ext cx="2946400" cy="496888"/>
          </a:xfrm>
          <a:prstGeom prst="rect">
            <a:avLst/>
          </a:prstGeom>
          <a:noFill/>
          <a:ln>
            <a:noFill/>
          </a:ln>
          <a:extLst>
            <a:ext uri="{FAA26D3D-D897-4be2-8F04-BA451C77F1D7}"/>
          </a:extLst>
        </p:spPr>
        <p:txBody>
          <a:bodyPr vert="horz" wrap="square" lIns="91349" tIns="45674" rIns="91349" bIns="45674" numCol="1" anchor="b" anchorCtr="0" compatLnSpc="1">
            <a:prstTxWarp prst="textNoShape">
              <a:avLst/>
            </a:prstTxWarp>
          </a:bodyPr>
          <a:lstStyle>
            <a:lvl1pPr algn="r">
              <a:defRPr sz="1200"/>
            </a:lvl1pPr>
          </a:lstStyle>
          <a:p>
            <a:pPr>
              <a:defRPr/>
            </a:pPr>
            <a:fld id="{946869F4-4BC2-4D6B-B19C-A0BFAA776DD7}" type="slidenum">
              <a:rPr lang="fr-FR" altLang="fr-FR"/>
              <a:pPr>
                <a:defRPr/>
              </a:pPr>
              <a:t>‹N°›</a:t>
            </a:fld>
            <a:endParaRPr lang="fr-FR" altLang="fr-F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400">
                <a:solidFill>
                  <a:schemeClr val="tx1"/>
                </a:solidFill>
                <a:latin typeface="Arial" panose="020B0604020202020204" pitchFamily="34" charset="0"/>
                <a:ea typeface="ＭＳ Ｐゴシック" panose="020B0600070205080204" pitchFamily="34" charset="-128"/>
              </a:defRPr>
            </a:lvl1pPr>
            <a:lvl2pPr marL="742950" indent="-285750" defTabSz="920750">
              <a:defRPr sz="2400">
                <a:solidFill>
                  <a:schemeClr val="tx1"/>
                </a:solidFill>
                <a:latin typeface="Arial" panose="020B0604020202020204" pitchFamily="34" charset="0"/>
                <a:ea typeface="ＭＳ Ｐゴシック" panose="020B0600070205080204" pitchFamily="34" charset="-128"/>
              </a:defRPr>
            </a:lvl2pPr>
            <a:lvl3pPr marL="1143000" indent="-228600" defTabSz="920750">
              <a:defRPr sz="2400">
                <a:solidFill>
                  <a:schemeClr val="tx1"/>
                </a:solidFill>
                <a:latin typeface="Arial" panose="020B0604020202020204" pitchFamily="34" charset="0"/>
                <a:ea typeface="ＭＳ Ｐゴシック" panose="020B0600070205080204" pitchFamily="34" charset="-128"/>
              </a:defRPr>
            </a:lvl3pPr>
            <a:lvl4pPr marL="1600200" indent="-228600" defTabSz="920750">
              <a:defRPr sz="2400">
                <a:solidFill>
                  <a:schemeClr val="tx1"/>
                </a:solidFill>
                <a:latin typeface="Arial" panose="020B0604020202020204" pitchFamily="34" charset="0"/>
                <a:ea typeface="ＭＳ Ｐゴシック" panose="020B0600070205080204" pitchFamily="34" charset="-128"/>
              </a:defRPr>
            </a:lvl4pPr>
            <a:lvl5pPr marL="2057400" indent="-228600" defTabSz="920750">
              <a:defRPr sz="2400">
                <a:solidFill>
                  <a:schemeClr val="tx1"/>
                </a:solidFill>
                <a:latin typeface="Arial" panose="020B0604020202020204" pitchFamily="34" charset="0"/>
                <a:ea typeface="ＭＳ Ｐゴシック" panose="020B0600070205080204" pitchFamily="34" charset="-128"/>
              </a:defRPr>
            </a:lvl5pPr>
            <a:lvl6pPr marL="2514600" indent="-228600" defTabSz="9207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207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207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207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B668EB0F-2426-40DB-9A06-CD78AFE22FC0}" type="slidenum">
              <a:rPr lang="fr-FR" altLang="fr-FR" sz="1200" smtClean="0">
                <a:cs typeface="Arial" panose="020B0604020202020204" pitchFamily="34" charset="0"/>
              </a:rPr>
              <a:pPr eaLnBrk="1" hangingPunct="1"/>
              <a:t>2</a:t>
            </a:fld>
            <a:endParaRPr lang="fr-FR" altLang="fr-FR" sz="1200" smtClean="0">
              <a:cs typeface="Arial" panose="020B0604020202020204" pitchFamily="34" charset="0"/>
            </a:endParaRPr>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5452730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5815417-3F1D-4E96-9B4A-93E0B6936633}" type="slidenum">
              <a:rPr lang="fr-FR" altLang="fr-FR" sz="1200" smtClean="0"/>
              <a:pPr/>
              <a:t>24</a:t>
            </a:fld>
            <a:endParaRPr lang="fr-FR" altLang="fr-FR" sz="1200" smtClean="0"/>
          </a:p>
        </p:txBody>
      </p:sp>
      <p:sp>
        <p:nvSpPr>
          <p:cNvPr id="65539" name="Rectangle 2"/>
          <p:cNvSpPr>
            <a:spLocks noGrp="1" noRot="1" noChangeAspect="1" noChangeArrowheads="1" noTextEdit="1"/>
          </p:cNvSpPr>
          <p:nvPr>
            <p:ph type="sldImg"/>
          </p:nvPr>
        </p:nvSpPr>
        <p:spPr>
          <a:xfrm>
            <a:off x="920750" y="746125"/>
            <a:ext cx="4965700" cy="3725863"/>
          </a:xfrm>
          <a:solidFill>
            <a:srgbClr val="FFFFFF"/>
          </a:solidFill>
          <a:ln/>
        </p:spPr>
      </p:sp>
      <p:sp>
        <p:nvSpPr>
          <p:cNvPr id="6554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fr-FR" altLang="fr-FR"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7408365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4225" indent="-227013">
              <a:defRPr sz="2400">
                <a:solidFill>
                  <a:schemeClr val="tx1"/>
                </a:solidFill>
                <a:latin typeface="Arial" panose="020B0604020202020204" pitchFamily="34" charset="0"/>
                <a:ea typeface="ＭＳ Ｐゴシック" panose="020B0600070205080204" pitchFamily="34" charset="-128"/>
              </a:defRPr>
            </a:lvl5pPr>
            <a:lvl6pPr marL="2511425"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68625"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5825"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3025"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A37985F-FE8F-4CC5-8506-5587A8480AD5}" type="slidenum">
              <a:rPr lang="fr-FR" altLang="fr-FR" sz="1200" smtClean="0"/>
              <a:pPr/>
              <a:t>26</a:t>
            </a:fld>
            <a:endParaRPr lang="fr-FR" altLang="fr-FR" sz="1200" smtClean="0"/>
          </a:p>
        </p:txBody>
      </p:sp>
      <p:sp>
        <p:nvSpPr>
          <p:cNvPr id="114691" name="Rectangle 2"/>
          <p:cNvSpPr>
            <a:spLocks noGrp="1" noRot="1" noChangeAspect="1" noChangeArrowheads="1" noTextEdit="1"/>
          </p:cNvSpPr>
          <p:nvPr>
            <p:ph type="sldImg"/>
          </p:nvPr>
        </p:nvSpPr>
        <p:spPr>
          <a:xfrm>
            <a:off x="919163" y="746125"/>
            <a:ext cx="4962525" cy="3721100"/>
          </a:xfrm>
          <a:solidFill>
            <a:srgbClr val="FFFFFF"/>
          </a:solidFill>
          <a:ln/>
        </p:spPr>
      </p:sp>
      <p:sp>
        <p:nvSpPr>
          <p:cNvPr id="11469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fr-FR" altLang="fr-FR" smtClean="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Mélange Lascaux,</a:t>
            </a:r>
            <a:r>
              <a:rPr lang="fr-FR" baseline="0" dirty="0" smtClean="0"/>
              <a:t> homme-singe, etc. </a:t>
            </a:r>
            <a:endParaRPr lang="fr-FR" dirty="0"/>
          </a:p>
        </p:txBody>
      </p:sp>
      <p:sp>
        <p:nvSpPr>
          <p:cNvPr id="4" name="Espace réservé du numéro de diapositive 3"/>
          <p:cNvSpPr>
            <a:spLocks noGrp="1"/>
          </p:cNvSpPr>
          <p:nvPr>
            <p:ph type="sldNum" sz="quarter" idx="10"/>
          </p:nvPr>
        </p:nvSpPr>
        <p:spPr/>
        <p:txBody>
          <a:bodyPr/>
          <a:lstStyle/>
          <a:p>
            <a:pPr>
              <a:defRPr/>
            </a:pPr>
            <a:fld id="{946869F4-4BC2-4D6B-B19C-A0BFAA776DD7}" type="slidenum">
              <a:rPr lang="fr-FR" altLang="fr-FR" smtClean="0"/>
              <a:pPr>
                <a:defRPr/>
              </a:pPr>
              <a:t>32</a:t>
            </a:fld>
            <a:endParaRPr lang="fr-FR" altLang="fr-FR"/>
          </a:p>
        </p:txBody>
      </p:sp>
    </p:spTree>
    <p:extLst>
      <p:ext uri="{BB962C8B-B14F-4D97-AF65-F5344CB8AC3E}">
        <p14:creationId xmlns:p14="http://schemas.microsoft.com/office/powerpoint/2010/main" val="5096270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Espace réservé de l'image des diapositives 1"/>
          <p:cNvSpPr>
            <a:spLocks noGrp="1" noRot="1" noChangeAspect="1" noTextEdit="1"/>
          </p:cNvSpPr>
          <p:nvPr>
            <p:ph type="sldImg"/>
          </p:nvPr>
        </p:nvSpPr>
        <p:spPr>
          <a:ln/>
        </p:spPr>
      </p:sp>
      <p:sp>
        <p:nvSpPr>
          <p:cNvPr id="14339" name="Espace réservé des not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smtClean="0">
                <a:latin typeface="Arial" panose="020B0604020202020204" pitchFamily="34" charset="0"/>
                <a:ea typeface="ＭＳ Ｐゴシック" panose="020B0600070205080204" pitchFamily="34" charset="-128"/>
              </a:rPr>
              <a:t>Fuhlrott : prof puis docteur en anthropo, découvre – Schaaffhausen : anthropologue univ bonn – Virchow : anatomiste, conteste</a:t>
            </a:r>
          </a:p>
        </p:txBody>
      </p:sp>
      <p:sp>
        <p:nvSpPr>
          <p:cNvPr id="14340" name="Espace réservé du numéro de diapositiv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35464C7-27BF-4417-8E23-1D6E55E34668}" type="slidenum">
              <a:rPr lang="fr-FR" altLang="fr-FR" sz="1200" smtClean="0"/>
              <a:pPr/>
              <a:t>8</a:t>
            </a:fld>
            <a:endParaRPr lang="fr-FR" altLang="fr-FR" sz="120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Espace réservé de l'image des diapositives 1"/>
          <p:cNvSpPr>
            <a:spLocks noGrp="1" noRot="1" noChangeAspect="1" noTextEdit="1"/>
          </p:cNvSpPr>
          <p:nvPr>
            <p:ph type="sldImg"/>
          </p:nvPr>
        </p:nvSpPr>
        <p:spPr>
          <a:ln/>
        </p:spPr>
      </p:sp>
      <p:sp>
        <p:nvSpPr>
          <p:cNvPr id="20483" name="Espace réservé des not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fr-FR" smtClean="0">
                <a:latin typeface="Arial" panose="020B0604020202020204" pitchFamily="34" charset="0"/>
                <a:ea typeface="ＭＳ Ｐゴシック" panose="020B0600070205080204" pitchFamily="34" charset="-128"/>
              </a:rPr>
              <a:t>Alexander Winchell's 'Preadamites or a demonstration of the existence of men before Adam', 1880</a:t>
            </a:r>
            <a:endParaRPr lang="fr-FR" altLang="fr-FR" smtClean="0">
              <a:latin typeface="Arial" panose="020B0604020202020204" pitchFamily="34" charset="0"/>
              <a:ea typeface="ＭＳ Ｐゴシック" panose="020B0600070205080204" pitchFamily="34" charset="-128"/>
            </a:endParaRPr>
          </a:p>
        </p:txBody>
      </p:sp>
      <p:sp>
        <p:nvSpPr>
          <p:cNvPr id="20484" name="Espace réservé du numéro de diapositiv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4225" indent="-227013">
              <a:defRPr sz="2400">
                <a:solidFill>
                  <a:schemeClr val="tx1"/>
                </a:solidFill>
                <a:latin typeface="Arial" panose="020B0604020202020204" pitchFamily="34" charset="0"/>
                <a:ea typeface="ＭＳ Ｐゴシック" panose="020B0600070205080204" pitchFamily="34" charset="-128"/>
              </a:defRPr>
            </a:lvl5pPr>
            <a:lvl6pPr marL="2511425"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68625"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5825"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3025"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75AEFE4-10B4-4B16-B1F7-39DD0DEF7876}" type="slidenum">
              <a:rPr lang="fr-FR" altLang="fr-FR" sz="1200" smtClean="0"/>
              <a:pPr/>
              <a:t>13</a:t>
            </a:fld>
            <a:endParaRPr lang="fr-FR" altLang="fr-FR" sz="120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Espace réservé de l'image des diapositives 1"/>
          <p:cNvSpPr>
            <a:spLocks noGrp="1" noRot="1" noChangeAspect="1" noTextEdit="1"/>
          </p:cNvSpPr>
          <p:nvPr>
            <p:ph type="sldImg"/>
          </p:nvPr>
        </p:nvSpPr>
        <p:spPr>
          <a:ln/>
        </p:spPr>
      </p:sp>
      <p:sp>
        <p:nvSpPr>
          <p:cNvPr id="22531" name="Espace réservé des not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fr-FR" dirty="0" smtClean="0">
                <a:latin typeface="Arial" panose="020B0604020202020204" pitchFamily="34" charset="0"/>
                <a:ea typeface="ＭＳ Ｐゴシック" panose="020B0600070205080204" pitchFamily="34" charset="-128"/>
              </a:rPr>
              <a:t>Alexander Winchell's '</a:t>
            </a:r>
            <a:r>
              <a:rPr lang="en-US" altLang="fr-FR" dirty="0" err="1" smtClean="0">
                <a:latin typeface="Arial" panose="020B0604020202020204" pitchFamily="34" charset="0"/>
                <a:ea typeface="ＭＳ Ｐゴシック" panose="020B0600070205080204" pitchFamily="34" charset="-128"/>
              </a:rPr>
              <a:t>Preadamites</a:t>
            </a:r>
            <a:r>
              <a:rPr lang="en-US" altLang="fr-FR" dirty="0" smtClean="0">
                <a:latin typeface="Arial" panose="020B0604020202020204" pitchFamily="34" charset="0"/>
                <a:ea typeface="ＭＳ Ｐゴシック" panose="020B0600070205080204" pitchFamily="34" charset="-128"/>
              </a:rPr>
              <a:t> or a demonstration of the existence of men before Adam', 1880</a:t>
            </a:r>
          </a:p>
          <a:p>
            <a:r>
              <a:rPr lang="en-US" altLang="fr-FR" dirty="0" err="1" smtClean="0">
                <a:latin typeface="Arial" panose="020B0604020202020204" pitchFamily="34" charset="0"/>
                <a:ea typeface="ＭＳ Ｐゴシック" panose="020B0600070205080204" pitchFamily="34" charset="-128"/>
              </a:rPr>
              <a:t>Neandertal</a:t>
            </a:r>
            <a:r>
              <a:rPr lang="en-US" altLang="fr-FR" dirty="0" smtClean="0">
                <a:latin typeface="Arial" panose="020B0604020202020204" pitchFamily="34" charset="0"/>
                <a:ea typeface="ＭＳ Ｐゴシック" panose="020B0600070205080204" pitchFamily="34" charset="-128"/>
              </a:rPr>
              <a:t> </a:t>
            </a:r>
            <a:r>
              <a:rPr lang="en-US" altLang="fr-FR" dirty="0" err="1" smtClean="0">
                <a:latin typeface="Arial" panose="020B0604020202020204" pitchFamily="34" charset="0"/>
                <a:ea typeface="ＭＳ Ｐゴシック" panose="020B0600070205080204" pitchFamily="34" charset="-128"/>
              </a:rPr>
              <a:t>est</a:t>
            </a:r>
            <a:r>
              <a:rPr lang="en-US" altLang="fr-FR" dirty="0" smtClean="0">
                <a:latin typeface="Arial" panose="020B0604020202020204" pitchFamily="34" charset="0"/>
                <a:ea typeface="ＭＳ Ｐゴシック" panose="020B0600070205080204" pitchFamily="34" charset="-128"/>
              </a:rPr>
              <a:t> passé du singe à </a:t>
            </a:r>
            <a:r>
              <a:rPr lang="en-US" altLang="fr-FR" dirty="0" err="1" smtClean="0">
                <a:latin typeface="Arial" panose="020B0604020202020204" pitchFamily="34" charset="0"/>
                <a:ea typeface="ＭＳ Ｐゴシック" panose="020B0600070205080204" pitchFamily="34" charset="-128"/>
              </a:rPr>
              <a:t>l’homme</a:t>
            </a:r>
            <a:r>
              <a:rPr lang="en-US" altLang="fr-FR" dirty="0" smtClean="0">
                <a:latin typeface="Arial" panose="020B0604020202020204" pitchFamily="34" charset="0"/>
                <a:ea typeface="ＭＳ Ｐゴシック" panose="020B0600070205080204" pitchFamily="34" charset="-128"/>
              </a:rPr>
              <a:t>, </a:t>
            </a:r>
            <a:r>
              <a:rPr lang="en-US" altLang="fr-FR" dirty="0" err="1" smtClean="0">
                <a:latin typeface="Arial" panose="020B0604020202020204" pitchFamily="34" charset="0"/>
                <a:ea typeface="ＭＳ Ｐゴシック" panose="020B0600070205080204" pitchFamily="34" charset="-128"/>
              </a:rPr>
              <a:t>mais</a:t>
            </a:r>
            <a:r>
              <a:rPr lang="en-US" altLang="fr-FR" dirty="0" smtClean="0">
                <a:latin typeface="Arial" panose="020B0604020202020204" pitchFamily="34" charset="0"/>
                <a:ea typeface="ＭＳ Ｐゴシック" panose="020B0600070205080204" pitchFamily="34" charset="-128"/>
              </a:rPr>
              <a:t> un homme </a:t>
            </a:r>
            <a:r>
              <a:rPr lang="en-US" altLang="fr-FR" dirty="0" err="1" smtClean="0">
                <a:latin typeface="Arial" panose="020B0604020202020204" pitchFamily="34" charset="0"/>
                <a:ea typeface="ＭＳ Ｐゴシック" panose="020B0600070205080204" pitchFamily="34" charset="-128"/>
              </a:rPr>
              <a:t>inférieur</a:t>
            </a:r>
            <a:r>
              <a:rPr lang="en-US" altLang="fr-FR" dirty="0" smtClean="0">
                <a:latin typeface="Arial" panose="020B0604020202020204" pitchFamily="34" charset="0"/>
                <a:ea typeface="ＭＳ Ｐゴシック" panose="020B0600070205080204" pitchFamily="34" charset="-128"/>
              </a:rPr>
              <a:t>, un homme-singe, </a:t>
            </a:r>
            <a:r>
              <a:rPr lang="en-US" altLang="fr-FR" dirty="0" err="1" smtClean="0">
                <a:latin typeface="Arial" panose="020B0604020202020204" pitchFamily="34" charset="0"/>
                <a:ea typeface="ＭＳ Ｐゴシック" panose="020B0600070205080204" pitchFamily="34" charset="-128"/>
              </a:rPr>
              <a:t>intermédiaire</a:t>
            </a:r>
            <a:r>
              <a:rPr lang="en-US" altLang="fr-FR" dirty="0" smtClean="0">
                <a:latin typeface="Arial" panose="020B0604020202020204" pitchFamily="34" charset="0"/>
                <a:ea typeface="ＭＳ Ｐゴシック" panose="020B0600070205080204" pitchFamily="34" charset="-128"/>
              </a:rPr>
              <a:t> entre les </a:t>
            </a:r>
            <a:r>
              <a:rPr lang="en-US" altLang="fr-FR" dirty="0" err="1" smtClean="0">
                <a:latin typeface="Arial" panose="020B0604020202020204" pitchFamily="34" charset="0"/>
                <a:ea typeface="ＭＳ Ｐゴシック" panose="020B0600070205080204" pitchFamily="34" charset="-128"/>
              </a:rPr>
              <a:t>deux</a:t>
            </a:r>
            <a:r>
              <a:rPr lang="en-US" altLang="fr-FR" dirty="0" smtClean="0">
                <a:latin typeface="Arial" panose="020B0604020202020204" pitchFamily="34" charset="0"/>
                <a:ea typeface="ＭＳ Ｐゴシック" panose="020B0600070205080204" pitchFamily="34" charset="-128"/>
              </a:rPr>
              <a:t> </a:t>
            </a:r>
            <a:r>
              <a:rPr lang="en-US" altLang="fr-FR" dirty="0" err="1" smtClean="0">
                <a:latin typeface="Arial" panose="020B0604020202020204" pitchFamily="34" charset="0"/>
                <a:ea typeface="ＭＳ Ｐゴシック" panose="020B0600070205080204" pitchFamily="34" charset="-128"/>
              </a:rPr>
              <a:t>espèces</a:t>
            </a:r>
            <a:endParaRPr lang="fr-FR" altLang="fr-FR" dirty="0" smtClean="0">
              <a:latin typeface="Arial" panose="020B0604020202020204" pitchFamily="34" charset="0"/>
              <a:ea typeface="ＭＳ Ｐゴシック" panose="020B0600070205080204" pitchFamily="34" charset="-128"/>
            </a:endParaRPr>
          </a:p>
        </p:txBody>
      </p:sp>
      <p:sp>
        <p:nvSpPr>
          <p:cNvPr id="22532" name="Espace réservé du numéro de diapositiv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4225" indent="-227013">
              <a:defRPr sz="2400">
                <a:solidFill>
                  <a:schemeClr val="tx1"/>
                </a:solidFill>
                <a:latin typeface="Arial" panose="020B0604020202020204" pitchFamily="34" charset="0"/>
                <a:ea typeface="ＭＳ Ｐゴシック" panose="020B0600070205080204" pitchFamily="34" charset="-128"/>
              </a:defRPr>
            </a:lvl5pPr>
            <a:lvl6pPr marL="2511425"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68625"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5825"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3025"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960F1F3-7234-4EDA-8AF7-B4F64C8A322F}" type="slidenum">
              <a:rPr lang="fr-FR" altLang="fr-FR" sz="1200" smtClean="0"/>
              <a:pPr/>
              <a:t>14</a:t>
            </a:fld>
            <a:endParaRPr lang="fr-FR" altLang="fr-FR" sz="120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dirty="0" smtClean="0">
                <a:latin typeface="Arial" panose="020B0604020202020204" pitchFamily="34" charset="0"/>
                <a:ea typeface="ＭＳ Ｐゴシック" panose="020B0600070205080204" pitchFamily="34" charset="-128"/>
              </a:rPr>
              <a:t>Neandertal considéré comme un être inférieur : Boule : </a:t>
            </a:r>
            <a:r>
              <a:rPr lang="fr-FR" altLang="fr-FR" i="1" dirty="0" smtClean="0">
                <a:latin typeface="Arial" panose="020B0604020202020204" pitchFamily="34" charset="0"/>
                <a:ea typeface="ＭＳ Ｐゴシック" panose="020B0600070205080204" pitchFamily="34" charset="-128"/>
              </a:rPr>
              <a:t>l’absence probable de toutes traces de préoccupations d’ordre esthétique ou d’ordre moral </a:t>
            </a:r>
            <a:r>
              <a:rPr lang="fr-FR" altLang="fr-FR" dirty="0" smtClean="0">
                <a:latin typeface="Arial" panose="020B0604020202020204" pitchFamily="34" charset="0"/>
                <a:ea typeface="ＭＳ Ｐゴシック" panose="020B0600070205080204" pitchFamily="34" charset="-128"/>
              </a:rPr>
              <a:t>[qui]</a:t>
            </a:r>
            <a:r>
              <a:rPr lang="fr-FR" altLang="fr-FR" i="1" dirty="0" smtClean="0">
                <a:latin typeface="Arial" panose="020B0604020202020204" pitchFamily="34" charset="0"/>
                <a:ea typeface="ＭＳ Ｐゴシック" panose="020B0600070205080204" pitchFamily="34" charset="-128"/>
              </a:rPr>
              <a:t>s’accorde bien avec l’aspect brutal de ce corps vigoureux et lourd, et cette tête osseuse, aux mâchoires robustes, où s’affirme encore la prédominance des fonctions purement végétatives ou bestiales sur les fonctions cérébrales</a:t>
            </a:r>
            <a:endParaRPr lang="fr-FR" altLang="fr-FR" dirty="0" smtClean="0">
              <a:latin typeface="Arial" panose="020B0604020202020204" pitchFamily="34" charset="0"/>
              <a:ea typeface="ＭＳ Ｐゴシック" panose="020B0600070205080204" pitchFamily="34" charset="-128"/>
            </a:endParaRPr>
          </a:p>
          <a:p>
            <a:r>
              <a:rPr lang="fr-FR" altLang="fr-FR" dirty="0" smtClean="0">
                <a:latin typeface="Arial" panose="020B0604020202020204" pitchFamily="34" charset="0"/>
                <a:ea typeface="ＭＳ Ｐゴシック" panose="020B0600070205080204" pitchFamily="34" charset="-128"/>
              </a:rPr>
              <a:t>Illustration du début du XXe ; homme-singe, brutal. Mythe de la massue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smtClean="0">
                <a:latin typeface="Arial" panose="020B0604020202020204" pitchFamily="34" charset="0"/>
                <a:ea typeface="ＭＳ Ｐゴシック" panose="020B0600070205080204" pitchFamily="34" charset="-128"/>
              </a:rPr>
              <a:t>Neandertal considéré comme un être inférieur : Boule : </a:t>
            </a:r>
            <a:r>
              <a:rPr lang="fr-FR" altLang="fr-FR" i="1" smtClean="0">
                <a:latin typeface="Arial" panose="020B0604020202020204" pitchFamily="34" charset="0"/>
                <a:ea typeface="ＭＳ Ｐゴシック" panose="020B0600070205080204" pitchFamily="34" charset="-128"/>
              </a:rPr>
              <a:t>l’absence probable de toutes traces de préoccupations d’ordre esthétique ou d’ordre moral </a:t>
            </a:r>
            <a:r>
              <a:rPr lang="fr-FR" altLang="fr-FR" smtClean="0">
                <a:latin typeface="Arial" panose="020B0604020202020204" pitchFamily="34" charset="0"/>
                <a:ea typeface="ＭＳ Ｐゴシック" panose="020B0600070205080204" pitchFamily="34" charset="-128"/>
              </a:rPr>
              <a:t>[qui]</a:t>
            </a:r>
            <a:r>
              <a:rPr lang="fr-FR" altLang="fr-FR" i="1" smtClean="0">
                <a:latin typeface="Arial" panose="020B0604020202020204" pitchFamily="34" charset="0"/>
                <a:ea typeface="ＭＳ Ｐゴシック" panose="020B0600070205080204" pitchFamily="34" charset="-128"/>
              </a:rPr>
              <a:t>s’accorde bien avec l’aspect brutal de ce corps vigoureux et lourd, et cette tête osseuse, aux mâchoires robustes, où s’affirme encore la prédominance des fonctions purement végétatives ou bestiales sur les fonctions cérébrales</a:t>
            </a:r>
            <a:endParaRPr lang="fr-FR" altLang="fr-FR" smtClean="0">
              <a:latin typeface="Arial" panose="020B0604020202020204" pitchFamily="34" charset="0"/>
              <a:ea typeface="ＭＳ Ｐゴシック" panose="020B0600070205080204" pitchFamily="34" charset="-128"/>
            </a:endParaRPr>
          </a:p>
          <a:p>
            <a:r>
              <a:rPr lang="fr-FR" altLang="fr-FR" smtClean="0">
                <a:latin typeface="Arial" panose="020B0604020202020204" pitchFamily="34" charset="0"/>
                <a:ea typeface="ＭＳ Ｐゴシック" panose="020B0600070205080204" pitchFamily="34" charset="-128"/>
              </a:rPr>
              <a:t>Illustration du début du XXe ; homme-singe, brutal. Mythe de la massue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4225" indent="-227013">
              <a:defRPr sz="2400">
                <a:solidFill>
                  <a:schemeClr val="tx1"/>
                </a:solidFill>
                <a:latin typeface="Arial" panose="020B0604020202020204" pitchFamily="34" charset="0"/>
                <a:ea typeface="ＭＳ Ｐゴシック" panose="020B0600070205080204" pitchFamily="34" charset="-128"/>
              </a:defRPr>
            </a:lvl5pPr>
            <a:lvl6pPr marL="2511425"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68625"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5825"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3025"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BF0FE05-898C-4884-8560-0779A8987F02}" type="slidenum">
              <a:rPr lang="fr-FR" altLang="fr-FR" sz="1200" smtClean="0"/>
              <a:pPr/>
              <a:t>18</a:t>
            </a:fld>
            <a:endParaRPr lang="fr-FR" altLang="fr-FR" sz="1200" smtClean="0"/>
          </a:p>
        </p:txBody>
      </p:sp>
      <p:sp>
        <p:nvSpPr>
          <p:cNvPr id="29699" name="Rectangle 2"/>
          <p:cNvSpPr>
            <a:spLocks noGrp="1" noRot="1" noChangeAspect="1" noChangeArrowheads="1" noTextEdit="1"/>
          </p:cNvSpPr>
          <p:nvPr>
            <p:ph type="sldImg"/>
          </p:nvPr>
        </p:nvSpPr>
        <p:spPr>
          <a:solidFill>
            <a:srgbClr val="FFFFFF"/>
          </a:solidFill>
          <a:ln/>
        </p:spPr>
      </p:sp>
      <p:sp>
        <p:nvSpPr>
          <p:cNvPr id="2970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spcBef>
                <a:spcPct val="0"/>
              </a:spcBef>
            </a:pPr>
            <a:r>
              <a:rPr lang="fr-FR" altLang="ja-JP" dirty="0" smtClean="0">
                <a:solidFill>
                  <a:srgbClr val="0000FF"/>
                </a:solidFill>
                <a:latin typeface="Arial" panose="020B0604020202020204" pitchFamily="34" charset="0"/>
                <a:ea typeface="ＭＳ Ｐゴシック" panose="020B0600070205080204" pitchFamily="34" charset="-128"/>
              </a:rPr>
              <a:t>Neandertal dans notre lignée, mais pas tout à fait humain et esclave de l’Homme de Cro-Magnon</a:t>
            </a:r>
          </a:p>
          <a:p>
            <a:pPr>
              <a:spcBef>
                <a:spcPct val="0"/>
              </a:spcBef>
            </a:pPr>
            <a:r>
              <a:rPr lang="fr-FR" altLang="ja-JP" sz="1000" dirty="0" smtClean="0">
                <a:solidFill>
                  <a:srgbClr val="0000FF"/>
                </a:solidFill>
                <a:latin typeface="Arial" panose="020B0604020202020204" pitchFamily="34" charset="0"/>
                <a:ea typeface="ＭＳ Ｐゴシック" panose="020B0600070205080204" pitchFamily="34" charset="-128"/>
              </a:rPr>
              <a:t>L’homme est soumis, la femme est apeurée</a:t>
            </a:r>
          </a:p>
          <a:p>
            <a:endParaRPr lang="fr-FR" altLang="fr-FR" dirty="0" smtClean="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r>
              <a:rPr lang="fr-FR" altLang="fr-FR" b="0" dirty="0" smtClean="0">
                <a:latin typeface="Arial" panose="020B0604020202020204" pitchFamily="34" charset="0"/>
                <a:ea typeface="ＭＳ Ｐゴシック" panose="020B0600070205080204" pitchFamily="34" charset="-128"/>
              </a:rPr>
              <a:t>1953. Ici aussi, la massue. En plus il est lubrique</a:t>
            </a:r>
          </a:p>
          <a:p>
            <a:pPr algn="l"/>
            <a:r>
              <a:rPr lang="fr-FR" altLang="fr-FR" b="0" dirty="0" smtClean="0">
                <a:latin typeface="Arial" panose="020B0604020202020204" pitchFamily="34" charset="0"/>
                <a:ea typeface="ＭＳ Ｐゴシック" panose="020B0600070205080204" pitchFamily="34" charset="-128"/>
              </a:rPr>
              <a:t>BHL : </a:t>
            </a:r>
            <a:r>
              <a:rPr lang="fr-FR" sz="1200" b="0" dirty="0" smtClean="0">
                <a:solidFill>
                  <a:srgbClr val="000000"/>
                </a:solidFill>
              </a:rPr>
              <a:t>« (…) vous vous foutez de ma gueule ? Vous pensez une seconde que  nous serions amis si je pensais que DSK était un violeur compulsif, un homme de </a:t>
            </a:r>
            <a:r>
              <a:rPr lang="fr-FR" sz="1200" b="0" dirty="0" err="1" smtClean="0">
                <a:solidFill>
                  <a:srgbClr val="000000"/>
                </a:solidFill>
              </a:rPr>
              <a:t>Néandertal</a:t>
            </a:r>
            <a:r>
              <a:rPr lang="fr-FR" sz="1200" b="0" dirty="0" smtClean="0">
                <a:solidFill>
                  <a:srgbClr val="000000"/>
                </a:solidFill>
              </a:rPr>
              <a:t> ? tout ça est absolument grotesque ! »</a:t>
            </a:r>
          </a:p>
          <a:p>
            <a:pPr algn="l"/>
            <a:r>
              <a:rPr lang="fr-FR" sz="1200" b="0" i="1" dirty="0" smtClean="0">
                <a:solidFill>
                  <a:srgbClr val="000000"/>
                </a:solidFill>
              </a:rPr>
              <a:t>France Inter mai 2011</a:t>
            </a:r>
          </a:p>
          <a:p>
            <a:pPr algn="l"/>
            <a:endParaRPr lang="fr-FR" altLang="fr-FR" b="0" dirty="0" smtClean="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Espace réservé de l'image des diapositives 1"/>
          <p:cNvSpPr>
            <a:spLocks noGrp="1" noRot="1" noChangeAspect="1" noTextEdit="1"/>
          </p:cNvSpPr>
          <p:nvPr>
            <p:ph type="sldImg"/>
          </p:nvPr>
        </p:nvSpPr>
        <p:spPr>
          <a:ln/>
        </p:spPr>
      </p:sp>
      <p:sp>
        <p:nvSpPr>
          <p:cNvPr id="34819" name="Espace réservé des not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smtClean="0">
                <a:latin typeface="Arial" panose="020B0604020202020204" pitchFamily="34" charset="0"/>
                <a:ea typeface="ＭＳ Ｐゴシック" panose="020B0600070205080204" pitchFamily="34" charset="-128"/>
              </a:rPr>
              <a:t>The Gorilla, 1930</a:t>
            </a:r>
          </a:p>
        </p:txBody>
      </p:sp>
      <p:sp>
        <p:nvSpPr>
          <p:cNvPr id="34820" name="Espace réservé du numéro de diapositiv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1363" indent="-284163">
              <a:defRPr sz="2400">
                <a:solidFill>
                  <a:schemeClr val="tx1"/>
                </a:solidFill>
                <a:latin typeface="Arial" panose="020B0604020202020204" pitchFamily="34" charset="0"/>
                <a:ea typeface="ＭＳ Ｐゴシック" panose="020B0600070205080204" pitchFamily="34" charset="-128"/>
              </a:defRPr>
            </a:lvl2pPr>
            <a:lvl3pPr marL="1141413" indent="-227013">
              <a:defRPr sz="2400">
                <a:solidFill>
                  <a:schemeClr val="tx1"/>
                </a:solidFill>
                <a:latin typeface="Arial" panose="020B0604020202020204" pitchFamily="34" charset="0"/>
                <a:ea typeface="ＭＳ Ｐゴシック" panose="020B0600070205080204" pitchFamily="34" charset="-128"/>
              </a:defRPr>
            </a:lvl3pPr>
            <a:lvl4pPr marL="1597025" indent="-227013">
              <a:defRPr sz="2400">
                <a:solidFill>
                  <a:schemeClr val="tx1"/>
                </a:solidFill>
                <a:latin typeface="Arial" panose="020B0604020202020204" pitchFamily="34" charset="0"/>
                <a:ea typeface="ＭＳ Ｐゴシック" panose="020B0600070205080204" pitchFamily="34" charset="-128"/>
              </a:defRPr>
            </a:lvl4pPr>
            <a:lvl5pPr marL="2054225" indent="-227013">
              <a:defRPr sz="2400">
                <a:solidFill>
                  <a:schemeClr val="tx1"/>
                </a:solidFill>
                <a:latin typeface="Arial" panose="020B0604020202020204" pitchFamily="34" charset="0"/>
                <a:ea typeface="ＭＳ Ｐゴシック" panose="020B0600070205080204" pitchFamily="34" charset="-128"/>
              </a:defRPr>
            </a:lvl5pPr>
            <a:lvl6pPr marL="2511425"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68625"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5825"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3025" indent="-2270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398839E-404C-45CD-AD50-02DB2232AC34}" type="slidenum">
              <a:rPr lang="fr-FR" altLang="fr-FR" sz="1200" smtClean="0"/>
              <a:pPr/>
              <a:t>21</a:t>
            </a:fld>
            <a:endParaRPr lang="fr-FR" altLang="fr-FR" sz="120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et modifiez le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D0349C8D-6509-4BC1-9BC4-6712FEE0B567}" type="slidenum">
              <a:rPr lang="fr-FR" altLang="fr-FR"/>
              <a:pPr>
                <a:defRPr/>
              </a:pPr>
              <a:t>‹N°›</a:t>
            </a:fld>
            <a:endParaRPr lang="fr-FR" altLang="fr-FR"/>
          </a:p>
        </p:txBody>
      </p:sp>
    </p:spTree>
    <p:extLst>
      <p:ext uri="{BB962C8B-B14F-4D97-AF65-F5344CB8AC3E}">
        <p14:creationId xmlns:p14="http://schemas.microsoft.com/office/powerpoint/2010/main" val="3616394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5DE024F1-B22B-4F92-B967-3E70618FEECB}" type="slidenum">
              <a:rPr lang="fr-FR" altLang="fr-FR"/>
              <a:pPr>
                <a:defRPr/>
              </a:pPr>
              <a:t>‹N°›</a:t>
            </a:fld>
            <a:endParaRPr lang="fr-FR" altLang="fr-FR"/>
          </a:p>
        </p:txBody>
      </p:sp>
    </p:spTree>
    <p:extLst>
      <p:ext uri="{BB962C8B-B14F-4D97-AF65-F5344CB8AC3E}">
        <p14:creationId xmlns:p14="http://schemas.microsoft.com/office/powerpoint/2010/main" val="489596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15100" y="609600"/>
            <a:ext cx="1943100" cy="5486400"/>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685800" y="609600"/>
            <a:ext cx="5676900" cy="54864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00C1B9E5-0A92-41C5-9320-8152FF95D622}" type="slidenum">
              <a:rPr lang="fr-FR" altLang="fr-FR"/>
              <a:pPr>
                <a:defRPr/>
              </a:pPr>
              <a:t>‹N°›</a:t>
            </a:fld>
            <a:endParaRPr lang="fr-FR" altLang="fr-FR"/>
          </a:p>
        </p:txBody>
      </p:sp>
    </p:spTree>
    <p:extLst>
      <p:ext uri="{BB962C8B-B14F-4D97-AF65-F5344CB8AC3E}">
        <p14:creationId xmlns:p14="http://schemas.microsoft.com/office/powerpoint/2010/main" val="7560584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7A872454-0DF0-4935-9B2A-2B698A464CD1}" type="slidenum">
              <a:rPr lang="fr-FR" altLang="fr-FR"/>
              <a:pPr>
                <a:defRPr/>
              </a:pPr>
              <a:t>‹N°›</a:t>
            </a:fld>
            <a:endParaRPr lang="fr-FR" altLang="fr-FR"/>
          </a:p>
        </p:txBody>
      </p:sp>
    </p:spTree>
    <p:extLst>
      <p:ext uri="{BB962C8B-B14F-4D97-AF65-F5344CB8AC3E}">
        <p14:creationId xmlns:p14="http://schemas.microsoft.com/office/powerpoint/2010/main" val="32937319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8DD376FD-B3C0-4531-85F1-4073E421FF84}" type="slidenum">
              <a:rPr lang="fr-FR" altLang="fr-FR"/>
              <a:pPr>
                <a:defRPr/>
              </a:pPr>
              <a:t>‹N°›</a:t>
            </a:fld>
            <a:endParaRPr lang="fr-FR" altLang="fr-FR"/>
          </a:p>
        </p:txBody>
      </p:sp>
    </p:spTree>
    <p:extLst>
      <p:ext uri="{BB962C8B-B14F-4D97-AF65-F5344CB8AC3E}">
        <p14:creationId xmlns:p14="http://schemas.microsoft.com/office/powerpoint/2010/main" val="21092159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0BA5E7E6-C547-454C-9AB4-8E879738AEED}" type="slidenum">
              <a:rPr lang="fr-FR" altLang="fr-FR"/>
              <a:pPr>
                <a:defRPr/>
              </a:pPr>
              <a:t>‹N°›</a:t>
            </a:fld>
            <a:endParaRPr lang="fr-FR" altLang="fr-FR"/>
          </a:p>
        </p:txBody>
      </p:sp>
    </p:spTree>
    <p:extLst>
      <p:ext uri="{BB962C8B-B14F-4D97-AF65-F5344CB8AC3E}">
        <p14:creationId xmlns:p14="http://schemas.microsoft.com/office/powerpoint/2010/main" val="33996251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4"/>
          <p:cNvSpPr>
            <a:spLocks noGrp="1" noChangeArrowheads="1"/>
          </p:cNvSpPr>
          <p:nvPr>
            <p:ph type="dt" sz="half" idx="10"/>
          </p:nvPr>
        </p:nvSpPr>
        <p:spPr>
          <a:ln/>
        </p:spPr>
        <p:txBody>
          <a:bodyPr/>
          <a:lstStyle>
            <a:lvl1pPr>
              <a:defRPr/>
            </a:lvl1pPr>
          </a:lstStyle>
          <a:p>
            <a:pPr>
              <a:defRPr/>
            </a:pPr>
            <a:endParaRPr lang="fr-FR"/>
          </a:p>
        </p:txBody>
      </p:sp>
      <p:sp>
        <p:nvSpPr>
          <p:cNvPr id="8" name="Rectangle 5"/>
          <p:cNvSpPr>
            <a:spLocks noGrp="1" noChangeArrowheads="1"/>
          </p:cNvSpPr>
          <p:nvPr>
            <p:ph type="ftr" sz="quarter" idx="11"/>
          </p:nvPr>
        </p:nvSpPr>
        <p:spPr>
          <a:ln/>
        </p:spPr>
        <p:txBody>
          <a:bodyPr/>
          <a:lstStyle>
            <a:lvl1pPr>
              <a:defRPr/>
            </a:lvl1pPr>
          </a:lstStyle>
          <a:p>
            <a:pPr>
              <a:defRPr/>
            </a:pPr>
            <a:endParaRPr lang="fr-FR"/>
          </a:p>
        </p:txBody>
      </p:sp>
      <p:sp>
        <p:nvSpPr>
          <p:cNvPr id="9" name="Rectangle 6"/>
          <p:cNvSpPr>
            <a:spLocks noGrp="1" noChangeArrowheads="1"/>
          </p:cNvSpPr>
          <p:nvPr>
            <p:ph type="sldNum" sz="quarter" idx="12"/>
          </p:nvPr>
        </p:nvSpPr>
        <p:spPr>
          <a:ln/>
        </p:spPr>
        <p:txBody>
          <a:bodyPr/>
          <a:lstStyle>
            <a:lvl1pPr>
              <a:defRPr/>
            </a:lvl1pPr>
          </a:lstStyle>
          <a:p>
            <a:pPr>
              <a:defRPr/>
            </a:pPr>
            <a:fld id="{7EDEDEC3-BA80-4A8A-90A4-1D0369CCAF3B}" type="slidenum">
              <a:rPr lang="fr-FR" altLang="fr-FR"/>
              <a:pPr>
                <a:defRPr/>
              </a:pPr>
              <a:t>‹N°›</a:t>
            </a:fld>
            <a:endParaRPr lang="fr-FR" altLang="fr-FR"/>
          </a:p>
        </p:txBody>
      </p:sp>
    </p:spTree>
    <p:extLst>
      <p:ext uri="{BB962C8B-B14F-4D97-AF65-F5344CB8AC3E}">
        <p14:creationId xmlns:p14="http://schemas.microsoft.com/office/powerpoint/2010/main" val="19650945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Rectangle 4"/>
          <p:cNvSpPr>
            <a:spLocks noGrp="1" noChangeArrowheads="1"/>
          </p:cNvSpPr>
          <p:nvPr>
            <p:ph type="dt" sz="half" idx="10"/>
          </p:nvPr>
        </p:nvSpPr>
        <p:spPr>
          <a:ln/>
        </p:spPr>
        <p:txBody>
          <a:bodyPr/>
          <a:lstStyle>
            <a:lvl1pPr>
              <a:defRPr/>
            </a:lvl1pPr>
          </a:lstStyle>
          <a:p>
            <a:pPr>
              <a:defRPr/>
            </a:pPr>
            <a:endParaRPr lang="fr-FR"/>
          </a:p>
        </p:txBody>
      </p:sp>
      <p:sp>
        <p:nvSpPr>
          <p:cNvPr id="4" name="Rectangle 5"/>
          <p:cNvSpPr>
            <a:spLocks noGrp="1" noChangeArrowheads="1"/>
          </p:cNvSpPr>
          <p:nvPr>
            <p:ph type="ftr" sz="quarter" idx="11"/>
          </p:nvPr>
        </p:nvSpPr>
        <p:spPr>
          <a:ln/>
        </p:spPr>
        <p:txBody>
          <a:bodyPr/>
          <a:lstStyle>
            <a:lvl1pPr>
              <a:defRPr/>
            </a:lvl1pPr>
          </a:lstStyle>
          <a:p>
            <a:pPr>
              <a:defRPr/>
            </a:pPr>
            <a:endParaRPr lang="fr-FR"/>
          </a:p>
        </p:txBody>
      </p:sp>
      <p:sp>
        <p:nvSpPr>
          <p:cNvPr id="5" name="Rectangle 6"/>
          <p:cNvSpPr>
            <a:spLocks noGrp="1" noChangeArrowheads="1"/>
          </p:cNvSpPr>
          <p:nvPr>
            <p:ph type="sldNum" sz="quarter" idx="12"/>
          </p:nvPr>
        </p:nvSpPr>
        <p:spPr>
          <a:ln/>
        </p:spPr>
        <p:txBody>
          <a:bodyPr/>
          <a:lstStyle>
            <a:lvl1pPr>
              <a:defRPr/>
            </a:lvl1pPr>
          </a:lstStyle>
          <a:p>
            <a:pPr>
              <a:defRPr/>
            </a:pPr>
            <a:fld id="{B0FCC75F-9156-4F9A-9911-A80CE2F06DD6}" type="slidenum">
              <a:rPr lang="fr-FR" altLang="fr-FR"/>
              <a:pPr>
                <a:defRPr/>
              </a:pPr>
              <a:t>‹N°›</a:t>
            </a:fld>
            <a:endParaRPr lang="fr-FR" altLang="fr-FR"/>
          </a:p>
        </p:txBody>
      </p:sp>
    </p:spTree>
    <p:extLst>
      <p:ext uri="{BB962C8B-B14F-4D97-AF65-F5344CB8AC3E}">
        <p14:creationId xmlns:p14="http://schemas.microsoft.com/office/powerpoint/2010/main" val="14108194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a:p>
        </p:txBody>
      </p:sp>
      <p:sp>
        <p:nvSpPr>
          <p:cNvPr id="3" name="Rectangle 5"/>
          <p:cNvSpPr>
            <a:spLocks noGrp="1" noChangeArrowheads="1"/>
          </p:cNvSpPr>
          <p:nvPr>
            <p:ph type="ftr" sz="quarter" idx="11"/>
          </p:nvPr>
        </p:nvSpPr>
        <p:spPr>
          <a:ln/>
        </p:spPr>
        <p:txBody>
          <a:bodyPr/>
          <a:lstStyle>
            <a:lvl1pPr>
              <a:defRPr/>
            </a:lvl1pPr>
          </a:lstStyle>
          <a:p>
            <a:pPr>
              <a:defRPr/>
            </a:pPr>
            <a:endParaRPr lang="fr-FR"/>
          </a:p>
        </p:txBody>
      </p:sp>
      <p:sp>
        <p:nvSpPr>
          <p:cNvPr id="4" name="Rectangle 6"/>
          <p:cNvSpPr>
            <a:spLocks noGrp="1" noChangeArrowheads="1"/>
          </p:cNvSpPr>
          <p:nvPr>
            <p:ph type="sldNum" sz="quarter" idx="12"/>
          </p:nvPr>
        </p:nvSpPr>
        <p:spPr>
          <a:ln/>
        </p:spPr>
        <p:txBody>
          <a:bodyPr/>
          <a:lstStyle>
            <a:lvl1pPr>
              <a:defRPr/>
            </a:lvl1pPr>
          </a:lstStyle>
          <a:p>
            <a:pPr>
              <a:defRPr/>
            </a:pPr>
            <a:fld id="{DF3D7D92-2576-48DC-81E9-19FC5704F97E}" type="slidenum">
              <a:rPr lang="fr-FR" altLang="fr-FR"/>
              <a:pPr>
                <a:defRPr/>
              </a:pPr>
              <a:t>‹N°›</a:t>
            </a:fld>
            <a:endParaRPr lang="fr-FR" altLang="fr-FR"/>
          </a:p>
        </p:txBody>
      </p:sp>
    </p:spTree>
    <p:extLst>
      <p:ext uri="{BB962C8B-B14F-4D97-AF65-F5344CB8AC3E}">
        <p14:creationId xmlns:p14="http://schemas.microsoft.com/office/powerpoint/2010/main" val="25489222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7AF28D63-4930-435A-A7A0-110FB6BE53F7}" type="slidenum">
              <a:rPr lang="fr-FR" altLang="fr-FR"/>
              <a:pPr>
                <a:defRPr/>
              </a:pPr>
              <a:t>‹N°›</a:t>
            </a:fld>
            <a:endParaRPr lang="fr-FR" altLang="fr-FR"/>
          </a:p>
        </p:txBody>
      </p:sp>
    </p:spTree>
    <p:extLst>
      <p:ext uri="{BB962C8B-B14F-4D97-AF65-F5344CB8AC3E}">
        <p14:creationId xmlns:p14="http://schemas.microsoft.com/office/powerpoint/2010/main" val="27667695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EFA528AD-6542-4147-8ABE-3125E751345F}" type="slidenum">
              <a:rPr lang="fr-FR" altLang="fr-FR"/>
              <a:pPr>
                <a:defRPr/>
              </a:pPr>
              <a:t>‹N°›</a:t>
            </a:fld>
            <a:endParaRPr lang="fr-FR" altLang="fr-FR"/>
          </a:p>
        </p:txBody>
      </p:sp>
    </p:spTree>
    <p:extLst>
      <p:ext uri="{BB962C8B-B14F-4D97-AF65-F5344CB8AC3E}">
        <p14:creationId xmlns:p14="http://schemas.microsoft.com/office/powerpoint/2010/main" val="25194632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smtClean="0"/>
              <a:t>Cliquez et modifiez le titre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smtClean="0"/>
              <a:t>Cliquez pour modifier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FAA26D3D-D897-4be2-8F04-BA451C77F1D7}"/>
          </a:extLst>
        </p:spPr>
        <p:txBody>
          <a:bodyPr vert="horz" wrap="square" lIns="91440" tIns="45720" rIns="91440" bIns="45720" numCol="1" anchor="t" anchorCtr="0" compatLnSpc="1">
            <a:prstTxWarp prst="textNoShape">
              <a:avLst/>
            </a:prstTxWarp>
          </a:bodyPr>
          <a:lstStyle>
            <a:lvl1pPr>
              <a:defRPr sz="1400">
                <a:latin typeface="Arial" charset="0"/>
                <a:ea typeface="ＭＳ Ｐゴシック" charset="0"/>
              </a:defRPr>
            </a:lvl1pPr>
          </a:lstStyle>
          <a:p>
            <a:pPr>
              <a:defRPr/>
            </a:pPr>
            <a:endParaRPr lang="fr-F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FAA26D3D-D897-4be2-8F04-BA451C77F1D7}"/>
          </a:extLst>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charset="0"/>
              </a:defRPr>
            </a:lvl1pPr>
          </a:lstStyle>
          <a:p>
            <a:pPr>
              <a:defRPr/>
            </a:pPr>
            <a:endParaRPr lang="fr-F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FAA26D3D-D897-4be2-8F04-BA451C77F1D7}"/>
          </a:extLst>
        </p:spPr>
        <p:txBody>
          <a:bodyPr vert="horz" wrap="square" lIns="91440" tIns="45720" rIns="91440" bIns="45720" numCol="1" anchor="t" anchorCtr="0" compatLnSpc="1">
            <a:prstTxWarp prst="textNoShape">
              <a:avLst/>
            </a:prstTxWarp>
          </a:bodyPr>
          <a:lstStyle>
            <a:lvl1pPr algn="r">
              <a:defRPr sz="1400"/>
            </a:lvl1pPr>
          </a:lstStyle>
          <a:p>
            <a:pPr>
              <a:defRPr/>
            </a:pPr>
            <a:fld id="{8E0308BC-C08E-438A-8726-F0F81DDE3F43}" type="slidenum">
              <a:rPr lang="fr-FR" altLang="fr-FR"/>
              <a:pPr>
                <a:defRPr/>
              </a:pPr>
              <a:t>‹N°›</a:t>
            </a:fld>
            <a:endParaRPr lang="fr-FR" alt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image" Target="../media/image35.emf"/><Relationship Id="rId4" Type="http://schemas.openxmlformats.org/officeDocument/2006/relationships/image" Target="../media/image34.emf"/></Relationships>
</file>

<file path=ppt/slides/_rels/slide23.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51.jpg"/></Relationships>
</file>

<file path=ppt/slides/_rels/slide33.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l"/>
            <a:r>
              <a:rPr lang="fr-FR" dirty="0" smtClean="0">
                <a:latin typeface="Calibri Light" panose="020F0302020204030204" pitchFamily="34" charset="0"/>
              </a:rPr>
              <a:t>Plan</a:t>
            </a:r>
            <a:endParaRPr lang="fr-FR" dirty="0">
              <a:latin typeface="Calibri Light" panose="020F0302020204030204" pitchFamily="34" charset="0"/>
            </a:endParaRPr>
          </a:p>
        </p:txBody>
      </p:sp>
      <p:sp>
        <p:nvSpPr>
          <p:cNvPr id="3" name="Espace réservé du contenu 2"/>
          <p:cNvSpPr>
            <a:spLocks noGrp="1"/>
          </p:cNvSpPr>
          <p:nvPr>
            <p:ph idx="1"/>
          </p:nvPr>
        </p:nvSpPr>
        <p:spPr/>
        <p:txBody>
          <a:bodyPr/>
          <a:lstStyle/>
          <a:p>
            <a:r>
              <a:rPr lang="fr-FR" sz="2800" dirty="0">
                <a:latin typeface="Calibri Light" panose="020F0302020204030204" pitchFamily="34" charset="0"/>
              </a:rPr>
              <a:t>La Préhistoire : notions préliminaires</a:t>
            </a:r>
          </a:p>
          <a:p>
            <a:r>
              <a:rPr lang="fr-FR" sz="2800" dirty="0">
                <a:latin typeface="Calibri Light" panose="020F0302020204030204" pitchFamily="34" charset="0"/>
              </a:rPr>
              <a:t>Histoire de la Préhistoire</a:t>
            </a:r>
          </a:p>
          <a:p>
            <a:r>
              <a:rPr lang="fr-FR" sz="2800" dirty="0">
                <a:latin typeface="Calibri Light" panose="020F0302020204030204" pitchFamily="34" charset="0"/>
              </a:rPr>
              <a:t>Les très lointains ancêtres … et les autres</a:t>
            </a:r>
          </a:p>
          <a:p>
            <a:r>
              <a:rPr lang="fr-FR" sz="2800" dirty="0">
                <a:latin typeface="Calibri Light" panose="020F0302020204030204" pitchFamily="34" charset="0"/>
              </a:rPr>
              <a:t>La conquête des moyennes et hautes latitudes</a:t>
            </a:r>
          </a:p>
          <a:p>
            <a:r>
              <a:rPr lang="fr-FR" sz="2800" dirty="0">
                <a:latin typeface="Calibri Light" panose="020F0302020204030204" pitchFamily="34" charset="0"/>
              </a:rPr>
              <a:t>800.000 ans en Eurasie</a:t>
            </a:r>
          </a:p>
          <a:p>
            <a:r>
              <a:rPr lang="fr-FR" sz="2800" b="1" dirty="0">
                <a:solidFill>
                  <a:srgbClr val="FF0000"/>
                </a:solidFill>
                <a:latin typeface="Calibri Light" panose="020F0302020204030204" pitchFamily="34" charset="0"/>
              </a:rPr>
              <a:t>Neandertal : </a:t>
            </a:r>
            <a:r>
              <a:rPr lang="fr-FR" sz="2800" b="1" u="sng" dirty="0">
                <a:solidFill>
                  <a:srgbClr val="FF0000"/>
                </a:solidFill>
                <a:latin typeface="Calibri Light" panose="020F0302020204030204" pitchFamily="34" charset="0"/>
              </a:rPr>
              <a:t>mythes</a:t>
            </a:r>
            <a:r>
              <a:rPr lang="fr-FR" sz="2800" b="1" dirty="0">
                <a:solidFill>
                  <a:srgbClr val="FF0000"/>
                </a:solidFill>
                <a:latin typeface="Calibri Light" panose="020F0302020204030204" pitchFamily="34" charset="0"/>
              </a:rPr>
              <a:t> et réalités</a:t>
            </a:r>
          </a:p>
          <a:p>
            <a:r>
              <a:rPr lang="fr-FR" sz="2800" dirty="0" err="1">
                <a:latin typeface="Calibri Light" panose="020F0302020204030204" pitchFamily="34" charset="0"/>
              </a:rPr>
              <a:t>Denisova</a:t>
            </a:r>
            <a:r>
              <a:rPr lang="fr-FR" sz="2800" dirty="0">
                <a:latin typeface="Calibri Light" panose="020F0302020204030204" pitchFamily="34" charset="0"/>
              </a:rPr>
              <a:t>, cet inconnu</a:t>
            </a:r>
          </a:p>
          <a:p>
            <a:r>
              <a:rPr lang="fr-FR" sz="2800" dirty="0">
                <a:latin typeface="Calibri Light" panose="020F0302020204030204" pitchFamily="34" charset="0"/>
              </a:rPr>
              <a:t>Sapiens, le dernier survivant</a:t>
            </a:r>
          </a:p>
          <a:p>
            <a:pPr marL="0" indent="0">
              <a:buNone/>
            </a:pPr>
            <a:endParaRPr lang="fr-FR" sz="2800" dirty="0">
              <a:latin typeface="Calibri Light" panose="020F0302020204030204" pitchFamily="34" charset="0"/>
            </a:endParaRPr>
          </a:p>
        </p:txBody>
      </p:sp>
    </p:spTree>
    <p:extLst>
      <p:ext uri="{BB962C8B-B14F-4D97-AF65-F5344CB8AC3E}">
        <p14:creationId xmlns:p14="http://schemas.microsoft.com/office/powerpoint/2010/main" val="51029414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Imag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27538" y="1063625"/>
            <a:ext cx="3529012" cy="524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5288" y="476250"/>
            <a:ext cx="3144837" cy="417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ZoneTexte 3"/>
          <p:cNvSpPr txBox="1">
            <a:spLocks noChangeArrowheads="1"/>
          </p:cNvSpPr>
          <p:nvPr/>
        </p:nvSpPr>
        <p:spPr bwMode="auto">
          <a:xfrm>
            <a:off x="1116013" y="6092825"/>
            <a:ext cx="218598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fr-FR" altLang="fr-FR" sz="1200"/>
              <a:t>Arthur Gobineau (1816-1882)</a:t>
            </a:r>
          </a:p>
        </p:txBody>
      </p:sp>
      <p:sp>
        <p:nvSpPr>
          <p:cNvPr id="18437" name="ZoneTexte 4"/>
          <p:cNvSpPr txBox="1">
            <a:spLocks noChangeArrowheads="1"/>
          </p:cNvSpPr>
          <p:nvPr/>
        </p:nvSpPr>
        <p:spPr bwMode="auto">
          <a:xfrm>
            <a:off x="7452320" y="6337300"/>
            <a:ext cx="62709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fr-FR" altLang="fr-FR" sz="1200" dirty="0" smtClean="0"/>
              <a:t>(1855</a:t>
            </a:r>
            <a:r>
              <a:rPr lang="fr-FR" altLang="fr-FR" sz="1200" dirty="0"/>
              <a: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Imag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31800"/>
            <a:ext cx="9144000" cy="599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ZoneTexte 2"/>
          <p:cNvSpPr txBox="1">
            <a:spLocks noChangeArrowheads="1"/>
          </p:cNvSpPr>
          <p:nvPr/>
        </p:nvSpPr>
        <p:spPr bwMode="auto">
          <a:xfrm>
            <a:off x="8150225" y="6530975"/>
            <a:ext cx="9779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fr-FR" altLang="fr-FR" sz="1400"/>
              <a:t>Spy, 1886</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Imag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 y="0"/>
            <a:ext cx="94440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ZoneTexte 2"/>
          <p:cNvSpPr txBox="1">
            <a:spLocks noChangeArrowheads="1"/>
          </p:cNvSpPr>
          <p:nvPr/>
        </p:nvSpPr>
        <p:spPr bwMode="auto">
          <a:xfrm>
            <a:off x="6784975" y="6516688"/>
            <a:ext cx="2551113"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fr-FR" altLang="fr-FR" sz="1400">
                <a:solidFill>
                  <a:schemeClr val="bg1"/>
                </a:solidFill>
              </a:rPr>
              <a:t>La-Chapelle-aux-Saints, 1908</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ZoneTexte 5"/>
          <p:cNvSpPr txBox="1">
            <a:spLocks noChangeArrowheads="1"/>
          </p:cNvSpPr>
          <p:nvPr/>
        </p:nvSpPr>
        <p:spPr bwMode="auto">
          <a:xfrm>
            <a:off x="7812088" y="6453188"/>
            <a:ext cx="114141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fr-FR" altLang="fr-FR" sz="1000"/>
              <a:t>Winchell A. 1880</a:t>
            </a:r>
          </a:p>
        </p:txBody>
      </p:sp>
      <p:pic>
        <p:nvPicPr>
          <p:cNvPr id="19459" name="Imag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0650" y="188913"/>
            <a:ext cx="8742363" cy="547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Imag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92725" y="476250"/>
            <a:ext cx="3600450" cy="602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ZoneTexte 5"/>
          <p:cNvSpPr txBox="1">
            <a:spLocks noChangeArrowheads="1"/>
          </p:cNvSpPr>
          <p:nvPr/>
        </p:nvSpPr>
        <p:spPr bwMode="auto">
          <a:xfrm>
            <a:off x="7740650" y="6519863"/>
            <a:ext cx="114141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fr-FR" altLang="fr-FR" sz="1000"/>
              <a:t>Winchell A. 1880</a:t>
            </a:r>
          </a:p>
        </p:txBody>
      </p:sp>
      <p:pic>
        <p:nvPicPr>
          <p:cNvPr id="21508" name="Imag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0388" y="260350"/>
            <a:ext cx="4083050" cy="626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Imag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92275" y="115888"/>
            <a:ext cx="5256213" cy="658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stretch>
            <a:fillRect/>
          </a:stretch>
        </p:blipFill>
        <p:spPr>
          <a:xfrm>
            <a:off x="28575" y="4816475"/>
            <a:ext cx="3414713" cy="1708150"/>
          </a:xfrm>
          <a:prstGeom prst="rect">
            <a:avLst/>
          </a:prstGeom>
          <a:ln w="38100">
            <a:solidFill>
              <a:schemeClr val="bg1">
                <a:lumMod val="95000"/>
              </a:schemeClr>
            </a:solidFill>
          </a:ln>
        </p:spPr>
      </p:pic>
      <p:pic>
        <p:nvPicPr>
          <p:cNvPr id="24579" name="Imag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575" y="0"/>
            <a:ext cx="6011863" cy="436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Imag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62663" y="2133600"/>
            <a:ext cx="3048000" cy="472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Imag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338888" y="76200"/>
            <a:ext cx="2495550" cy="198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2" name="ZoneTexte 6"/>
          <p:cNvSpPr txBox="1">
            <a:spLocks noChangeArrowheads="1"/>
          </p:cNvSpPr>
          <p:nvPr/>
        </p:nvSpPr>
        <p:spPr bwMode="auto">
          <a:xfrm>
            <a:off x="28575" y="6577013"/>
            <a:ext cx="20478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fr-FR" altLang="fr-FR" sz="1200"/>
              <a:t>Marcellin Boule, 1861-1942</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5" descr="brut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9563" y="0"/>
            <a:ext cx="1105535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ext Box 5"/>
          <p:cNvSpPr txBox="1">
            <a:spLocks noChangeArrowheads="1"/>
          </p:cNvSpPr>
          <p:nvPr/>
        </p:nvSpPr>
        <p:spPr bwMode="auto">
          <a:xfrm>
            <a:off x="34925" y="6581775"/>
            <a:ext cx="18002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fr-FR" altLang="fr-FR" sz="1200" b="1"/>
              <a:t>F. Kupka, 1909</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mascrehommeneandertal rut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504825"/>
            <a:ext cx="4271963" cy="540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3" descr="mascrefemmeneandertal rut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504825"/>
            <a:ext cx="4537075" cy="540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Text Box 4"/>
          <p:cNvSpPr txBox="1">
            <a:spLocks noChangeArrowheads="1"/>
          </p:cNvSpPr>
          <p:nvPr/>
        </p:nvSpPr>
        <p:spPr bwMode="auto">
          <a:xfrm>
            <a:off x="4903788" y="1295400"/>
            <a:ext cx="354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fr-FR" altLang="fr-FR" sz="2400" b="1">
                <a:solidFill>
                  <a:srgbClr val="FFFF00"/>
                </a:solidFill>
              </a:rPr>
              <a:t>  </a:t>
            </a:r>
            <a:endParaRPr lang="fr-FR" altLang="fr-FR" sz="1800"/>
          </a:p>
        </p:txBody>
      </p:sp>
      <p:sp>
        <p:nvSpPr>
          <p:cNvPr id="28677" name="Text Box 5"/>
          <p:cNvSpPr txBox="1">
            <a:spLocks noChangeArrowheads="1"/>
          </p:cNvSpPr>
          <p:nvPr/>
        </p:nvSpPr>
        <p:spPr bwMode="auto">
          <a:xfrm>
            <a:off x="36513" y="6237288"/>
            <a:ext cx="9144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fr-FR" altLang="fr-FR" sz="1200" b="1"/>
              <a:t>Sculptures de Louis Mascré (1871-1929) </a:t>
            </a:r>
          </a:p>
          <a:p>
            <a:pPr algn="ctr" eaLnBrk="1" hangingPunct="1">
              <a:spcBef>
                <a:spcPct val="0"/>
              </a:spcBef>
              <a:buFontTx/>
              <a:buNone/>
            </a:pPr>
            <a:r>
              <a:rPr lang="fr-FR" altLang="fr-FR" sz="1200" b="1"/>
              <a:t>d</a:t>
            </a:r>
            <a:r>
              <a:rPr lang="ja-JP" altLang="fr-FR" sz="1200" b="1"/>
              <a:t>’</a:t>
            </a:r>
            <a:r>
              <a:rPr lang="fr-FR" altLang="ja-JP" sz="1200" b="1"/>
              <a:t>après Aimé Rutot (1847-1933), </a:t>
            </a:r>
            <a:r>
              <a:rPr lang="en-US" altLang="ja-JP" sz="1200" b="1"/>
              <a:t>1909 et 1914</a:t>
            </a:r>
            <a:endParaRPr lang="fr-FR" altLang="fr-FR" sz="1200" b="1"/>
          </a:p>
        </p:txBody>
      </p:sp>
      <p:sp>
        <p:nvSpPr>
          <p:cNvPr id="28678" name="Text Box 6"/>
          <p:cNvSpPr txBox="1">
            <a:spLocks noChangeArrowheads="1"/>
          </p:cNvSpPr>
          <p:nvPr/>
        </p:nvSpPr>
        <p:spPr bwMode="auto">
          <a:xfrm>
            <a:off x="4479925" y="476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fr-FR" altLang="fr-FR" sz="240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Espace réservé du contenu 3" descr="Neand le moustiet field.jpg"/>
          <p:cNvPicPr>
            <a:picLocks noGrp="1" noChangeAspect="1"/>
          </p:cNvPicPr>
          <p:nvPr>
            <p:ph idx="1"/>
          </p:nvPr>
        </p:nvPicPr>
        <p:blipFill>
          <a:blip r:embed="rId2">
            <a:extLst>
              <a:ext uri="{28A0092B-C50C-407E-A947-70E740481C1C}">
                <a14:useLocalDpi xmlns:a14="http://schemas.microsoft.com/office/drawing/2010/main" val="0"/>
              </a:ext>
            </a:extLst>
          </a:blip>
          <a:srcRect l="-1888" r="-2148"/>
          <a:stretch>
            <a:fillRect/>
          </a:stretch>
        </p:blipFill>
        <p:spPr>
          <a:xfrm>
            <a:off x="1258888" y="115888"/>
            <a:ext cx="6842125" cy="6054725"/>
          </a:xfrm>
        </p:spPr>
      </p:pic>
      <p:sp>
        <p:nvSpPr>
          <p:cNvPr id="30723" name="ZoneTexte 2"/>
          <p:cNvSpPr txBox="1">
            <a:spLocks noChangeArrowheads="1"/>
          </p:cNvSpPr>
          <p:nvPr/>
        </p:nvSpPr>
        <p:spPr bwMode="auto">
          <a:xfrm>
            <a:off x="0" y="6351588"/>
            <a:ext cx="9144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fr-FR" altLang="fr-FR" sz="1200" b="1">
                <a:solidFill>
                  <a:srgbClr val="3366FF"/>
                </a:solidFill>
              </a:rPr>
              <a:t>La famille du Moustier (Dordogne). </a:t>
            </a:r>
          </a:p>
          <a:p>
            <a:pPr algn="ctr">
              <a:spcBef>
                <a:spcPct val="0"/>
              </a:spcBef>
              <a:buFontTx/>
              <a:buNone/>
            </a:pPr>
            <a:r>
              <a:rPr lang="fr-FR" altLang="fr-FR" sz="1200" b="1">
                <a:solidFill>
                  <a:srgbClr val="3366FF"/>
                </a:solidFill>
              </a:rPr>
              <a:t>Diorama du U Field Museum (Chicago), par F. Blaschke, 1929 </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8427"/>
            <a:ext cx="9144000" cy="6954855"/>
          </a:xfrm>
          <a:prstGeom prst="rect">
            <a:avLst/>
          </a:prstGeom>
        </p:spPr>
      </p:pic>
      <p:sp>
        <p:nvSpPr>
          <p:cNvPr id="4099" name="Rectangle 7"/>
          <p:cNvSpPr>
            <a:spLocks noChangeArrowheads="1"/>
          </p:cNvSpPr>
          <p:nvPr/>
        </p:nvSpPr>
        <p:spPr bwMode="auto">
          <a:xfrm>
            <a:off x="792955" y="2546350"/>
            <a:ext cx="7558087" cy="5923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fr-FR" altLang="fr-FR" sz="8000" b="1" dirty="0" smtClean="0">
                <a:ln w="22225">
                  <a:solidFill>
                    <a:schemeClr val="accent2"/>
                  </a:solidFill>
                  <a:prstDash val="solid"/>
                </a:ln>
                <a:solidFill>
                  <a:srgbClr val="FF0000"/>
                </a:solidFill>
                <a:cs typeface="Arial" panose="020B0604020202020204" pitchFamily="34" charset="0"/>
              </a:rPr>
              <a:t>Neandertal</a:t>
            </a:r>
            <a:r>
              <a:rPr lang="fr-FR" altLang="fr-FR" sz="4800" b="1" dirty="0" smtClean="0">
                <a:ln w="22225">
                  <a:solidFill>
                    <a:schemeClr val="accent2"/>
                  </a:solidFill>
                  <a:prstDash val="solid"/>
                </a:ln>
                <a:solidFill>
                  <a:srgbClr val="FF0000"/>
                </a:solidFill>
                <a:cs typeface="Arial" panose="020B0604020202020204" pitchFamily="34" charset="0"/>
              </a:rPr>
              <a:t> </a:t>
            </a:r>
          </a:p>
          <a:p>
            <a:pPr algn="ctr" eaLnBrk="1" hangingPunct="1">
              <a:spcBef>
                <a:spcPct val="0"/>
              </a:spcBef>
              <a:buFontTx/>
              <a:buNone/>
            </a:pPr>
            <a:endParaRPr lang="fr-FR" altLang="fr-FR" sz="2000" b="1" dirty="0" smtClean="0">
              <a:cs typeface="Arial" panose="020B0604020202020204" pitchFamily="34" charset="0"/>
            </a:endParaRPr>
          </a:p>
          <a:p>
            <a:pPr algn="ctr" eaLnBrk="1" hangingPunct="1">
              <a:spcBef>
                <a:spcPct val="0"/>
              </a:spcBef>
              <a:buFontTx/>
              <a:buNone/>
            </a:pPr>
            <a:endParaRPr lang="fr-FR" altLang="fr-FR" sz="2000" b="1" dirty="0">
              <a:cs typeface="Arial" panose="020B0604020202020204" pitchFamily="34" charset="0"/>
            </a:endParaRPr>
          </a:p>
          <a:p>
            <a:pPr algn="ctr" eaLnBrk="1" hangingPunct="1">
              <a:spcBef>
                <a:spcPct val="0"/>
              </a:spcBef>
              <a:buFontTx/>
              <a:buNone/>
            </a:pPr>
            <a:r>
              <a:rPr lang="fr-FR" altLang="fr-FR" sz="5400" b="1" dirty="0" smtClean="0">
                <a:ln w="22225">
                  <a:solidFill>
                    <a:schemeClr val="accent2"/>
                  </a:solidFill>
                  <a:prstDash val="solid"/>
                </a:ln>
                <a:solidFill>
                  <a:srgbClr val="FF0000"/>
                </a:solidFill>
                <a:cs typeface="Arial" panose="020B0604020202020204" pitchFamily="34" charset="0"/>
              </a:rPr>
              <a:t>La tête de l’Autre</a:t>
            </a:r>
            <a:endParaRPr lang="fr-FR" altLang="fr-FR" sz="5400" b="1" dirty="0">
              <a:ln w="22225">
                <a:solidFill>
                  <a:schemeClr val="accent2"/>
                </a:solidFill>
                <a:prstDash val="solid"/>
              </a:ln>
              <a:solidFill>
                <a:srgbClr val="FF0000"/>
              </a:solidFill>
              <a:cs typeface="Arial" panose="020B0604020202020204" pitchFamily="34" charset="0"/>
            </a:endParaRPr>
          </a:p>
        </p:txBody>
      </p:sp>
    </p:spTree>
    <p:extLst>
      <p:ext uri="{BB962C8B-B14F-4D97-AF65-F5344CB8AC3E}">
        <p14:creationId xmlns:p14="http://schemas.microsoft.com/office/powerpoint/2010/main" val="234856302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Synchro Dossiers importants\Mes images Archéologie\Images archéo\Préhistoire\paleo moyen\anatomie\42752367_cfbb7d0d5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0"/>
            <a:ext cx="8891588" cy="691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Imag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39975" y="333375"/>
            <a:ext cx="4610100" cy="633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3" name="Espace réservé du contenu 3" descr="Guarnaschelli.jpg"/>
          <p:cNvPicPr>
            <a:picLocks noChangeAspect="1"/>
          </p:cNvPicPr>
          <p:nvPr/>
        </p:nvPicPr>
        <p:blipFill rotWithShape="1">
          <a:blip r:embed="rId2">
            <a:extLst>
              <a:ext uri="{28A0092B-C50C-407E-A947-70E740481C1C}">
                <a14:useLocalDpi xmlns:a14="http://schemas.microsoft.com/office/drawing/2010/main" val="0"/>
              </a:ext>
            </a:extLst>
          </a:blip>
          <a:srcRect l="-4376" r="-7203"/>
          <a:stretch/>
        </p:blipFill>
        <p:spPr bwMode="auto">
          <a:xfrm>
            <a:off x="35496" y="927796"/>
            <a:ext cx="2808312"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0837" y="923739"/>
            <a:ext cx="2952060" cy="4423282"/>
          </a:xfrm>
          <a:prstGeom prst="rect">
            <a:avLst/>
          </a:prstGeom>
        </p:spPr>
      </p:pic>
      <p:pic>
        <p:nvPicPr>
          <p:cNvPr id="13" name="Image 12"/>
          <p:cNvPicPr>
            <a:picLocks noChangeAspect="1"/>
          </p:cNvPicPr>
          <p:nvPr/>
        </p:nvPicPr>
        <p:blipFill>
          <a:blip r:embed="rId4"/>
          <a:stretch>
            <a:fillRect/>
          </a:stretch>
        </p:blipFill>
        <p:spPr>
          <a:xfrm>
            <a:off x="3397491" y="928849"/>
            <a:ext cx="1992243" cy="5483273"/>
          </a:xfrm>
          <a:prstGeom prst="rect">
            <a:avLst/>
          </a:prstGeom>
        </p:spPr>
      </p:pic>
      <p:sp>
        <p:nvSpPr>
          <p:cNvPr id="27650" name="Titre 1"/>
          <p:cNvSpPr>
            <a:spLocks noGrp="1"/>
          </p:cNvSpPr>
          <p:nvPr>
            <p:ph type="title"/>
          </p:nvPr>
        </p:nvSpPr>
        <p:spPr>
          <a:xfrm>
            <a:off x="0" y="-171450"/>
            <a:ext cx="9144000" cy="1143000"/>
          </a:xfrm>
        </p:spPr>
        <p:txBody>
          <a:bodyPr/>
          <a:lstStyle/>
          <a:p>
            <a:r>
              <a:rPr lang="fr-FR" altLang="fr-FR" sz="2400" b="1" dirty="0" smtClean="0">
                <a:solidFill>
                  <a:srgbClr val="3366FF"/>
                </a:solidFill>
              </a:rPr>
              <a:t>Représentations des années 80 à aujourd’hui</a:t>
            </a:r>
          </a:p>
        </p:txBody>
      </p:sp>
      <p:pic>
        <p:nvPicPr>
          <p:cNvPr id="7" name="Image 6"/>
          <p:cNvPicPr>
            <a:picLocks noChangeAspect="1"/>
          </p:cNvPicPr>
          <p:nvPr/>
        </p:nvPicPr>
        <p:blipFill>
          <a:blip r:embed="rId5"/>
          <a:stretch>
            <a:fillRect/>
          </a:stretch>
        </p:blipFill>
        <p:spPr>
          <a:xfrm>
            <a:off x="335884" y="3789040"/>
            <a:ext cx="2207535" cy="2922856"/>
          </a:xfrm>
          <a:prstGeom prst="rect">
            <a:avLst/>
          </a:prstGeom>
        </p:spPr>
      </p:pic>
    </p:spTree>
    <p:extLst>
      <p:ext uri="{BB962C8B-B14F-4D97-AF65-F5344CB8AC3E}">
        <p14:creationId xmlns:p14="http://schemas.microsoft.com/office/powerpoint/2010/main" val="389309368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re 1"/>
          <p:cNvSpPr>
            <a:spLocks noGrp="1"/>
          </p:cNvSpPr>
          <p:nvPr>
            <p:ph type="title"/>
          </p:nvPr>
        </p:nvSpPr>
        <p:spPr>
          <a:xfrm>
            <a:off x="0" y="-171450"/>
            <a:ext cx="9144000" cy="1143000"/>
          </a:xfrm>
        </p:spPr>
        <p:txBody>
          <a:bodyPr/>
          <a:lstStyle/>
          <a:p>
            <a:r>
              <a:rPr lang="fr-FR" altLang="fr-FR" sz="2400" b="1" dirty="0" smtClean="0">
                <a:solidFill>
                  <a:srgbClr val="3366FF"/>
                </a:solidFill>
              </a:rPr>
              <a:t>Représentations des années 80 à aujourd’hui</a:t>
            </a: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4262" y="0"/>
            <a:ext cx="6895475" cy="6858000"/>
          </a:xfrm>
          <a:prstGeom prst="rect">
            <a:avLst/>
          </a:prstGeom>
        </p:spPr>
      </p:pic>
    </p:spTree>
    <p:extLst>
      <p:ext uri="{BB962C8B-B14F-4D97-AF65-F5344CB8AC3E}">
        <p14:creationId xmlns:p14="http://schemas.microsoft.com/office/powerpoint/2010/main" val="109721339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0638"/>
            <a:ext cx="10220325" cy="683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5" name="Text Box 3"/>
          <p:cNvSpPr txBox="1">
            <a:spLocks noChangeArrowheads="1"/>
          </p:cNvSpPr>
          <p:nvPr/>
        </p:nvSpPr>
        <p:spPr bwMode="auto">
          <a:xfrm>
            <a:off x="4024313" y="0"/>
            <a:ext cx="5729287" cy="5511800"/>
          </a:xfrm>
          <a:prstGeom prst="rect">
            <a:avLst/>
          </a:prstGeom>
          <a:noFill/>
          <a:ln>
            <a:noFill/>
          </a:ln>
          <a:effectLs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endParaRPr lang="fr-FR" b="1" smtClean="0">
              <a:solidFill>
                <a:schemeClr val="accent2"/>
              </a:solidFill>
              <a:latin typeface="Times New Roman" charset="0"/>
            </a:endParaRPr>
          </a:p>
          <a:p>
            <a:pPr algn="ctr">
              <a:defRPr/>
            </a:pPr>
            <a:r>
              <a:rPr lang="fr-FR" sz="2800" b="1" smtClean="0">
                <a:solidFill>
                  <a:schemeClr val="accent2"/>
                </a:solidFill>
                <a:effectLst>
                  <a:outerShdw blurRad="38100" dist="38100" dir="2700000" algn="tl">
                    <a:srgbClr val="DDDDDD"/>
                  </a:outerShdw>
                </a:effectLst>
                <a:latin typeface="Times New Roman" charset="0"/>
              </a:rPr>
              <a:t> </a:t>
            </a:r>
            <a:r>
              <a:rPr lang="fr-FR" sz="2800" b="1" smtClean="0">
                <a:solidFill>
                  <a:srgbClr val="FFFF00"/>
                </a:solidFill>
                <a:effectLst>
                  <a:outerShdw blurRad="38100" dist="38100" dir="2700000" algn="tl">
                    <a:srgbClr val="DDDDDD"/>
                  </a:outerShdw>
                </a:effectLst>
                <a:latin typeface="Times New Roman" charset="0"/>
              </a:rPr>
              <a:t> </a:t>
            </a:r>
          </a:p>
          <a:p>
            <a:pPr algn="ctr">
              <a:defRPr/>
            </a:pPr>
            <a:endParaRPr lang="fr-FR" sz="2800" b="1" smtClean="0">
              <a:solidFill>
                <a:srgbClr val="FFFF00"/>
              </a:solidFill>
              <a:effectLst>
                <a:outerShdw blurRad="38100" dist="38100" dir="2700000" algn="tl">
                  <a:srgbClr val="DDDDDD"/>
                </a:outerShdw>
              </a:effectLst>
              <a:latin typeface="Times New Roman" charset="0"/>
            </a:endParaRPr>
          </a:p>
          <a:p>
            <a:pPr algn="ctr">
              <a:defRPr/>
            </a:pPr>
            <a:r>
              <a:rPr lang="fr-FR" sz="2800" b="1" smtClean="0">
                <a:solidFill>
                  <a:srgbClr val="FFFF00"/>
                </a:solidFill>
                <a:effectLst>
                  <a:outerShdw blurRad="38100" dist="38100" dir="2700000" algn="tl">
                    <a:srgbClr val="DDDDDD"/>
                  </a:outerShdw>
                </a:effectLst>
                <a:latin typeface="Times New Roman" charset="0"/>
              </a:rPr>
              <a:t> </a:t>
            </a:r>
            <a:r>
              <a:rPr lang="fr-FR" sz="3600" b="1" smtClean="0">
                <a:solidFill>
                  <a:srgbClr val="FFFF00"/>
                </a:solidFill>
                <a:effectLst>
                  <a:outerShdw blurRad="38100" dist="38100" dir="2700000" algn="tl">
                    <a:srgbClr val="DDDDDD"/>
                  </a:outerShdw>
                </a:effectLst>
                <a:latin typeface="Times New Roman" charset="0"/>
              </a:rPr>
              <a:t> </a:t>
            </a:r>
            <a:endParaRPr lang="fr-FR" b="1" smtClean="0">
              <a:solidFill>
                <a:srgbClr val="FFFF00"/>
              </a:solidFill>
              <a:effectLst>
                <a:outerShdw blurRad="38100" dist="38100" dir="2700000" algn="tl">
                  <a:srgbClr val="DDDDDD"/>
                </a:outerShdw>
              </a:effectLst>
              <a:latin typeface="Times New Roman" charset="0"/>
            </a:endParaRPr>
          </a:p>
          <a:p>
            <a:pPr algn="ctr">
              <a:defRPr/>
            </a:pPr>
            <a:endParaRPr lang="fr-FR" b="1" smtClean="0">
              <a:solidFill>
                <a:srgbClr val="FFFF00"/>
              </a:solidFill>
              <a:effectLst>
                <a:outerShdw blurRad="38100" dist="38100" dir="2700000" algn="tl">
                  <a:srgbClr val="DDDDDD"/>
                </a:outerShdw>
              </a:effectLst>
              <a:latin typeface="Times New Roman" charset="0"/>
            </a:endParaRPr>
          </a:p>
          <a:p>
            <a:pPr algn="ctr">
              <a:defRPr/>
            </a:pPr>
            <a:endParaRPr lang="fr-FR" b="1" smtClean="0">
              <a:solidFill>
                <a:srgbClr val="FFFF00"/>
              </a:solidFill>
              <a:effectLst>
                <a:outerShdw blurRad="38100" dist="38100" dir="2700000" algn="tl">
                  <a:srgbClr val="DDDDDD"/>
                </a:outerShdw>
              </a:effectLst>
              <a:latin typeface="Times New Roman" charset="0"/>
            </a:endParaRPr>
          </a:p>
          <a:p>
            <a:pPr algn="ctr">
              <a:defRPr/>
            </a:pPr>
            <a:endParaRPr lang="fr-FR" b="1" smtClean="0">
              <a:solidFill>
                <a:srgbClr val="FFFF00"/>
              </a:solidFill>
              <a:effectLst>
                <a:outerShdw blurRad="38100" dist="38100" dir="2700000" algn="tl">
                  <a:srgbClr val="DDDDDD"/>
                </a:outerShdw>
              </a:effectLst>
              <a:latin typeface="Times New Roman" charset="0"/>
            </a:endParaRPr>
          </a:p>
          <a:p>
            <a:pPr algn="ctr">
              <a:defRPr/>
            </a:pPr>
            <a:endParaRPr lang="fr-FR" b="1" smtClean="0">
              <a:solidFill>
                <a:srgbClr val="FFFF00"/>
              </a:solidFill>
              <a:effectLst>
                <a:outerShdw blurRad="38100" dist="38100" dir="2700000" algn="tl">
                  <a:srgbClr val="DDDDDD"/>
                </a:outerShdw>
              </a:effectLst>
              <a:latin typeface="Times New Roman" charset="0"/>
            </a:endParaRPr>
          </a:p>
          <a:p>
            <a:pPr algn="ctr">
              <a:defRPr/>
            </a:pPr>
            <a:endParaRPr lang="fr-FR" b="1" smtClean="0">
              <a:solidFill>
                <a:srgbClr val="FFFF00"/>
              </a:solidFill>
              <a:effectLst>
                <a:outerShdw blurRad="38100" dist="38100" dir="2700000" algn="tl">
                  <a:srgbClr val="DDDDDD"/>
                </a:outerShdw>
              </a:effectLst>
              <a:latin typeface="Times New Roman" charset="0"/>
            </a:endParaRPr>
          </a:p>
          <a:p>
            <a:pPr algn="ctr">
              <a:defRPr/>
            </a:pPr>
            <a:endParaRPr lang="fr-FR" b="1" smtClean="0">
              <a:solidFill>
                <a:srgbClr val="FFFF00"/>
              </a:solidFill>
              <a:effectLst>
                <a:outerShdw blurRad="38100" dist="38100" dir="2700000" algn="tl">
                  <a:srgbClr val="DDDDDD"/>
                </a:outerShdw>
              </a:effectLst>
              <a:latin typeface="Times New Roman" charset="0"/>
            </a:endParaRPr>
          </a:p>
          <a:p>
            <a:pPr algn="ctr">
              <a:defRPr/>
            </a:pPr>
            <a:endParaRPr lang="fr-FR" b="1" smtClean="0">
              <a:solidFill>
                <a:srgbClr val="FFFF00"/>
              </a:solidFill>
              <a:effectLst>
                <a:outerShdw blurRad="38100" dist="38100" dir="2700000" algn="tl">
                  <a:srgbClr val="DDDDDD"/>
                </a:outerShdw>
              </a:effectLst>
              <a:latin typeface="Times New Roman" charset="0"/>
            </a:endParaRPr>
          </a:p>
          <a:p>
            <a:pPr algn="ctr">
              <a:defRPr/>
            </a:pPr>
            <a:endParaRPr lang="fr-FR" b="1" smtClean="0">
              <a:solidFill>
                <a:srgbClr val="FFFF00"/>
              </a:solidFill>
              <a:effectLst>
                <a:outerShdw blurRad="38100" dist="38100" dir="2700000" algn="tl">
                  <a:srgbClr val="DDDDDD"/>
                </a:outerShdw>
              </a:effectLst>
              <a:latin typeface="Times New Roman" charset="0"/>
            </a:endParaRPr>
          </a:p>
          <a:p>
            <a:pPr algn="ctr">
              <a:defRPr/>
            </a:pPr>
            <a:endParaRPr lang="fr-FR" b="1" smtClean="0">
              <a:solidFill>
                <a:srgbClr val="FFFF00"/>
              </a:solidFill>
              <a:latin typeface="Times New Roman" charset="0"/>
            </a:endParaRPr>
          </a:p>
          <a:p>
            <a:pPr algn="ctr">
              <a:defRPr/>
            </a:pPr>
            <a:endParaRPr lang="fr-FR" b="1" smtClean="0">
              <a:solidFill>
                <a:schemeClr val="accent2"/>
              </a:solidFill>
              <a:latin typeface="Times New Roman" charset="0"/>
            </a:endParaRPr>
          </a:p>
        </p:txBody>
      </p:sp>
      <p:sp>
        <p:nvSpPr>
          <p:cNvPr id="64516" name="Text Box 4"/>
          <p:cNvSpPr txBox="1">
            <a:spLocks noChangeArrowheads="1"/>
          </p:cNvSpPr>
          <p:nvPr/>
        </p:nvSpPr>
        <p:spPr bwMode="auto">
          <a:xfrm>
            <a:off x="0" y="7391400"/>
            <a:ext cx="44545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fr-FR" altLang="fr-FR" sz="1200" b="1">
                <a:solidFill>
                  <a:srgbClr val="A7C12F"/>
                </a:solidFill>
              </a:rPr>
              <a:t>© Photo S. Plailly - Reconstruction Elisabeth Daynes, Paris</a:t>
            </a:r>
          </a:p>
        </p:txBody>
      </p:sp>
      <p:sp>
        <p:nvSpPr>
          <p:cNvPr id="136198" name="Text Box 6"/>
          <p:cNvSpPr txBox="1">
            <a:spLocks noChangeArrowheads="1"/>
          </p:cNvSpPr>
          <p:nvPr/>
        </p:nvSpPr>
        <p:spPr bwMode="auto">
          <a:xfrm>
            <a:off x="6654800" y="5746750"/>
            <a:ext cx="184150" cy="461963"/>
          </a:xfrm>
          <a:prstGeom prst="rect">
            <a:avLst/>
          </a:prstGeom>
          <a:noFill/>
          <a:ln>
            <a:noFill/>
          </a:ln>
          <a:effectLs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fr-FR" b="1" smtClean="0">
                <a:solidFill>
                  <a:srgbClr val="FFFF00"/>
                </a:solidFill>
                <a:latin typeface="Times New Roman" charset="0"/>
              </a:rPr>
              <a:t> </a:t>
            </a:r>
            <a:endParaRPr lang="fr-FR" b="1" smtClean="0">
              <a:solidFill>
                <a:srgbClr val="FFFF00"/>
              </a:solidFill>
              <a:effectLst>
                <a:outerShdw blurRad="38100" dist="38100" dir="2700000" algn="tl">
                  <a:srgbClr val="DDDDDD"/>
                </a:outerShdw>
              </a:effectLst>
              <a:latin typeface="Times New Roman" charset="0"/>
            </a:endParaRPr>
          </a:p>
        </p:txBody>
      </p:sp>
    </p:spTree>
    <p:extLst>
      <p:ext uri="{BB962C8B-B14F-4D97-AF65-F5344CB8AC3E}">
        <p14:creationId xmlns:p14="http://schemas.microsoft.com/office/powerpoint/2010/main" val="390833843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61" name="Picture 5" descr="ratp_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67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98809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Shanidar"/>
          <p:cNvPicPr>
            <a:picLocks noChangeAspect="1" noChangeArrowheads="1"/>
          </p:cNvPicPr>
          <p:nvPr/>
        </p:nvPicPr>
        <p:blipFill>
          <a:blip r:embed="rId3">
            <a:extLst>
              <a:ext uri="{28A0092B-C50C-407E-A947-70E740481C1C}">
                <a14:useLocalDpi xmlns:a14="http://schemas.microsoft.com/office/drawing/2010/main" val="0"/>
              </a:ext>
            </a:extLst>
          </a:blip>
          <a:srcRect l="3149"/>
          <a:stretch>
            <a:fillRect/>
          </a:stretch>
        </p:blipFill>
        <p:spPr bwMode="auto">
          <a:xfrm>
            <a:off x="-423857" y="-99392"/>
            <a:ext cx="10108425" cy="6957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685800" y="-99392"/>
            <a:ext cx="7772400" cy="1070992"/>
          </a:xfrm>
        </p:spPr>
        <p:txBody>
          <a:bodyPr/>
          <a:lstStyle/>
          <a:p>
            <a:r>
              <a:rPr lang="fr-FR" dirty="0" smtClean="0">
                <a:solidFill>
                  <a:schemeClr val="bg1"/>
                </a:solidFill>
              </a:rPr>
              <a:t>Un imaginaire toujours vivant</a:t>
            </a:r>
            <a:endParaRPr lang="fr-FR" dirty="0">
              <a:solidFill>
                <a:schemeClr val="bg1"/>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2040" y="39648"/>
            <a:ext cx="4195338" cy="5593784"/>
          </a:xfrm>
          <a:prstGeom prst="rect">
            <a:avLst/>
          </a:prstGeom>
        </p:spPr>
      </p:pic>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86" y="735144"/>
            <a:ext cx="4608822" cy="6145096"/>
          </a:xfrm>
          <a:prstGeom prst="rect">
            <a:avLst/>
          </a:prstGeom>
        </p:spPr>
      </p:pic>
    </p:spTree>
    <p:extLst>
      <p:ext uri="{BB962C8B-B14F-4D97-AF65-F5344CB8AC3E}">
        <p14:creationId xmlns:p14="http://schemas.microsoft.com/office/powerpoint/2010/main" val="43389225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0072" y="332656"/>
            <a:ext cx="3670300" cy="6032500"/>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361999"/>
            <a:ext cx="4130172" cy="6003157"/>
          </a:xfrm>
          <a:prstGeom prst="rect">
            <a:avLst/>
          </a:prstGeom>
        </p:spPr>
      </p:pic>
    </p:spTree>
    <p:extLst>
      <p:ext uri="{BB962C8B-B14F-4D97-AF65-F5344CB8AC3E}">
        <p14:creationId xmlns:p14="http://schemas.microsoft.com/office/powerpoint/2010/main" val="326822367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8024" y="717536"/>
            <a:ext cx="4113644" cy="5735800"/>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032" y="717535"/>
            <a:ext cx="4067944" cy="5735801"/>
          </a:xfrm>
          <a:prstGeom prst="rect">
            <a:avLst/>
          </a:prstGeom>
        </p:spPr>
      </p:pic>
    </p:spTree>
    <p:extLst>
      <p:ext uri="{BB962C8B-B14F-4D97-AF65-F5344CB8AC3E}">
        <p14:creationId xmlns:p14="http://schemas.microsoft.com/office/powerpoint/2010/main" val="25660149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Imag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8313" y="-31750"/>
            <a:ext cx="10153651" cy="697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116632"/>
            <a:ext cx="5112568" cy="3962240"/>
          </a:xfrm>
          <a:prstGeom prst="rect">
            <a:avLst/>
          </a:prstGeom>
        </p:spPr>
      </p:pic>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7827" y="3847246"/>
            <a:ext cx="4657725" cy="3019425"/>
          </a:xfrm>
          <a:prstGeom prst="rect">
            <a:avLst/>
          </a:prstGeom>
        </p:spPr>
      </p:pic>
    </p:spTree>
    <p:extLst>
      <p:ext uri="{BB962C8B-B14F-4D97-AF65-F5344CB8AC3E}">
        <p14:creationId xmlns:p14="http://schemas.microsoft.com/office/powerpoint/2010/main" val="111231466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2378" y="1482422"/>
            <a:ext cx="3277534" cy="5145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4048" y="620688"/>
            <a:ext cx="3725603" cy="4404421"/>
          </a:xfrm>
          <a:prstGeom prst="rect">
            <a:avLst/>
          </a:prstGeom>
        </p:spPr>
      </p:pic>
    </p:spTree>
    <p:extLst>
      <p:ext uri="{BB962C8B-B14F-4D97-AF65-F5344CB8AC3E}">
        <p14:creationId xmlns:p14="http://schemas.microsoft.com/office/powerpoint/2010/main" val="94935361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17010"/>
            <a:ext cx="9144000" cy="5140990"/>
          </a:xfrm>
          <a:prstGeom prst="rect">
            <a:avLst/>
          </a:prstGeom>
        </p:spPr>
      </p:pic>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9837"/>
            <a:ext cx="3203848" cy="3203848"/>
          </a:xfrm>
          <a:prstGeom prst="rect">
            <a:avLst/>
          </a:prstGeom>
        </p:spPr>
      </p:pic>
    </p:spTree>
    <p:extLst>
      <p:ext uri="{BB962C8B-B14F-4D97-AF65-F5344CB8AC3E}">
        <p14:creationId xmlns:p14="http://schemas.microsoft.com/office/powerpoint/2010/main" val="198694663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Image 2" descr="1809_MNH-néanderthal fresque 35G01-v03.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993900"/>
            <a:ext cx="9144000" cy="286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oneTexte 1"/>
          <p:cNvSpPr txBox="1"/>
          <p:nvPr/>
        </p:nvSpPr>
        <p:spPr>
          <a:xfrm>
            <a:off x="25648" y="6021288"/>
            <a:ext cx="6194324" cy="276999"/>
          </a:xfrm>
          <a:prstGeom prst="rect">
            <a:avLst/>
          </a:prstGeom>
          <a:noFill/>
        </p:spPr>
        <p:txBody>
          <a:bodyPr wrap="none" rtlCol="0">
            <a:spAutoFit/>
          </a:bodyPr>
          <a:lstStyle/>
          <a:p>
            <a:r>
              <a:rPr lang="fr-FR" sz="1200" dirty="0" smtClean="0"/>
              <a:t>Primitif, ignorant, arriéré ou réactionnaire ; culturellement ou intellectuellement rétrograde</a:t>
            </a:r>
            <a:endParaRPr lang="fr-FR" sz="1200" dirty="0"/>
          </a:p>
        </p:txBody>
      </p:sp>
      <p:cxnSp>
        <p:nvCxnSpPr>
          <p:cNvPr id="4" name="Connecteur droit avec flèche 3"/>
          <p:cNvCxnSpPr/>
          <p:nvPr/>
        </p:nvCxnSpPr>
        <p:spPr bwMode="auto">
          <a:xfrm>
            <a:off x="107504" y="3068960"/>
            <a:ext cx="0" cy="2952328"/>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8441"/>
            <a:ext cx="9144000" cy="6081117"/>
          </a:xfrm>
          <a:prstGeom prst="rect">
            <a:avLst/>
          </a:prstGeom>
        </p:spPr>
      </p:pic>
    </p:spTree>
    <p:extLst>
      <p:ext uri="{BB962C8B-B14F-4D97-AF65-F5344CB8AC3E}">
        <p14:creationId xmlns:p14="http://schemas.microsoft.com/office/powerpoint/2010/main" val="21687583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4" descr="affiche bleu et rouge au 15 dec en attente validation def.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1520" y="459353"/>
            <a:ext cx="4097000" cy="61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8024" y="459353"/>
            <a:ext cx="4072273" cy="612000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Imag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513" y="0"/>
            <a:ext cx="9320213" cy="673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ZoneTexte 4"/>
          <p:cNvSpPr txBox="1">
            <a:spLocks noChangeArrowheads="1"/>
          </p:cNvSpPr>
          <p:nvPr/>
        </p:nvSpPr>
        <p:spPr bwMode="auto">
          <a:xfrm>
            <a:off x="7648575" y="6381750"/>
            <a:ext cx="16033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fr-FR" altLang="fr-FR" sz="1200">
                <a:solidFill>
                  <a:schemeClr val="bg1"/>
                </a:solidFill>
              </a:rPr>
              <a:t>F.W. Schreiner, 1855</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Imag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76238"/>
            <a:ext cx="9144000" cy="610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ZoneTexte 2"/>
          <p:cNvSpPr txBox="1">
            <a:spLocks noChangeArrowheads="1"/>
          </p:cNvSpPr>
          <p:nvPr/>
        </p:nvSpPr>
        <p:spPr bwMode="auto">
          <a:xfrm>
            <a:off x="7451725" y="6535738"/>
            <a:ext cx="161131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fr-FR" altLang="fr-FR" sz="1200"/>
              <a:t>W. Cooke, vers 1840</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Imag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35100" y="0"/>
            <a:ext cx="6273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2"/>
          <p:cNvSpPr>
            <a:spLocks noChangeArrowheads="1"/>
          </p:cNvSpPr>
          <p:nvPr/>
        </p:nvSpPr>
        <p:spPr bwMode="auto">
          <a:xfrm>
            <a:off x="3203575" y="6381750"/>
            <a:ext cx="28305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fr-FR" altLang="fr-FR" sz="1400">
                <a:cs typeface="Arial" panose="020B0604020202020204" pitchFamily="34" charset="0"/>
              </a:rPr>
              <a:t>Joachim Neumann (1650-1680)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Imag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850" y="0"/>
            <a:ext cx="98885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ZoneTexte 5"/>
          <p:cNvSpPr txBox="1">
            <a:spLocks noChangeArrowheads="1"/>
          </p:cNvSpPr>
          <p:nvPr/>
        </p:nvSpPr>
        <p:spPr bwMode="auto">
          <a:xfrm>
            <a:off x="7456488" y="4119563"/>
            <a:ext cx="17668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fr-FR" altLang="fr-FR" sz="1200">
                <a:cs typeface="Arial" panose="020B0604020202020204" pitchFamily="34" charset="0"/>
              </a:rPr>
              <a:t>William King</a:t>
            </a:r>
          </a:p>
          <a:p>
            <a:pPr eaLnBrk="1" hangingPunct="1">
              <a:spcBef>
                <a:spcPct val="0"/>
              </a:spcBef>
              <a:buFontTx/>
              <a:buNone/>
            </a:pPr>
            <a:r>
              <a:rPr lang="fr-FR" altLang="fr-FR" sz="1200">
                <a:cs typeface="Arial" panose="020B0604020202020204" pitchFamily="34" charset="0"/>
              </a:rPr>
              <a:t>(1809-1886)</a:t>
            </a:r>
          </a:p>
        </p:txBody>
      </p:sp>
      <p:pic>
        <p:nvPicPr>
          <p:cNvPr id="13315"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 y="4572000"/>
            <a:ext cx="1758950"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Imag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10463" y="115888"/>
            <a:ext cx="1598612"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Imag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50" y="115888"/>
            <a:ext cx="1624013"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Image 1" descr="En cabochon_0O_322_1_Neandertaler_Kalotte_3_max.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268538" y="1989138"/>
            <a:ext cx="4922837"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9" name="ZoneTexte 5"/>
          <p:cNvSpPr txBox="1">
            <a:spLocks noChangeArrowheads="1"/>
          </p:cNvSpPr>
          <p:nvPr/>
        </p:nvSpPr>
        <p:spPr bwMode="auto">
          <a:xfrm>
            <a:off x="44450" y="2420938"/>
            <a:ext cx="17192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fr-FR" altLang="fr-FR" sz="1200"/>
              <a:t>Johann Carl Fuhlrott</a:t>
            </a:r>
          </a:p>
          <a:p>
            <a:pPr eaLnBrk="1" hangingPunct="1">
              <a:spcBef>
                <a:spcPct val="0"/>
              </a:spcBef>
              <a:buFontTx/>
              <a:buNone/>
            </a:pPr>
            <a:r>
              <a:rPr lang="fr-FR" altLang="fr-FR" sz="1200">
                <a:cs typeface="Arial" panose="020B0604020202020204" pitchFamily="34" charset="0"/>
              </a:rPr>
              <a:t>(1803-1877)</a:t>
            </a:r>
          </a:p>
        </p:txBody>
      </p:sp>
      <p:sp>
        <p:nvSpPr>
          <p:cNvPr id="13320" name="ZoneTexte 5"/>
          <p:cNvSpPr txBox="1">
            <a:spLocks noChangeArrowheads="1"/>
          </p:cNvSpPr>
          <p:nvPr/>
        </p:nvSpPr>
        <p:spPr bwMode="auto">
          <a:xfrm>
            <a:off x="7667625" y="2300288"/>
            <a:ext cx="14414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fr-FR" altLang="fr-FR" sz="1200"/>
              <a:t>Hermann Schaaffhausen</a:t>
            </a:r>
          </a:p>
          <a:p>
            <a:pPr eaLnBrk="1" hangingPunct="1">
              <a:spcBef>
                <a:spcPct val="0"/>
              </a:spcBef>
              <a:buFontTx/>
              <a:buNone/>
            </a:pPr>
            <a:r>
              <a:rPr lang="fr-FR" altLang="fr-FR" sz="1200">
                <a:cs typeface="Arial" panose="020B0604020202020204" pitchFamily="34" charset="0"/>
              </a:rPr>
              <a:t>(1816-1893)</a:t>
            </a:r>
          </a:p>
        </p:txBody>
      </p:sp>
      <p:sp>
        <p:nvSpPr>
          <p:cNvPr id="13321" name="ZoneTexte 5"/>
          <p:cNvSpPr txBox="1">
            <a:spLocks noChangeArrowheads="1"/>
          </p:cNvSpPr>
          <p:nvPr/>
        </p:nvSpPr>
        <p:spPr bwMode="auto">
          <a:xfrm>
            <a:off x="25400" y="4086225"/>
            <a:ext cx="14509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fr-FR" altLang="fr-FR" sz="1200"/>
              <a:t>Rudolf Virchow</a:t>
            </a:r>
          </a:p>
          <a:p>
            <a:pPr eaLnBrk="1" hangingPunct="1">
              <a:spcBef>
                <a:spcPct val="0"/>
              </a:spcBef>
              <a:buFontTx/>
              <a:buNone/>
            </a:pPr>
            <a:r>
              <a:rPr lang="fr-FR" altLang="fr-FR" sz="1200">
                <a:cs typeface="Arial" panose="020B0604020202020204" pitchFamily="34" charset="0"/>
              </a:rPr>
              <a:t>(1821-1902)</a:t>
            </a:r>
          </a:p>
        </p:txBody>
      </p:sp>
      <p:pic>
        <p:nvPicPr>
          <p:cNvPr id="13322" name="Image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545388" y="4581525"/>
            <a:ext cx="1589087"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istoi1 cuvie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163"/>
            <a:ext cx="3417888" cy="347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 Box 4"/>
          <p:cNvSpPr txBox="1">
            <a:spLocks noChangeArrowheads="1"/>
          </p:cNvSpPr>
          <p:nvPr/>
        </p:nvSpPr>
        <p:spPr bwMode="auto">
          <a:xfrm>
            <a:off x="523875" y="3500438"/>
            <a:ext cx="22066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fr-FR" altLang="fr-FR" sz="1200" b="1"/>
              <a:t>Georges Cuvier (1769-1832)</a:t>
            </a:r>
            <a:endParaRPr lang="fr-FR" altLang="fr-FR" sz="1200"/>
          </a:p>
        </p:txBody>
      </p:sp>
      <p:pic>
        <p:nvPicPr>
          <p:cNvPr id="17412" name="Picture 2" descr="darw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125" y="0"/>
            <a:ext cx="2555875" cy="353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Text Box 6"/>
          <p:cNvSpPr txBox="1">
            <a:spLocks noChangeArrowheads="1"/>
          </p:cNvSpPr>
          <p:nvPr/>
        </p:nvSpPr>
        <p:spPr bwMode="auto">
          <a:xfrm>
            <a:off x="6588125" y="3573463"/>
            <a:ext cx="25558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fr-FR" altLang="ja-JP" sz="1200" b="1"/>
              <a:t>Charles Darwin (1809-1882)</a:t>
            </a:r>
            <a:endParaRPr lang="fr-FR" altLang="fr-FR" sz="1200" b="1"/>
          </a:p>
        </p:txBody>
      </p:sp>
      <p:pic>
        <p:nvPicPr>
          <p:cNvPr id="17414" name="Picture 5" descr=" Boucher_de_Perth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8038" y="1989138"/>
            <a:ext cx="30226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5" name="Text Box 8"/>
          <p:cNvSpPr txBox="1">
            <a:spLocks noChangeArrowheads="1"/>
          </p:cNvSpPr>
          <p:nvPr/>
        </p:nvSpPr>
        <p:spPr bwMode="auto">
          <a:xfrm>
            <a:off x="3786188" y="5630863"/>
            <a:ext cx="2336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fr-FR" altLang="fr-FR" sz="1200" b="1"/>
              <a:t>Jacques Boucher de Perthes </a:t>
            </a:r>
          </a:p>
          <a:p>
            <a:pPr algn="ctr">
              <a:spcBef>
                <a:spcPct val="0"/>
              </a:spcBef>
              <a:buFontTx/>
              <a:buNone/>
            </a:pPr>
            <a:r>
              <a:rPr lang="fr-FR" altLang="fr-FR" sz="1200" b="1"/>
              <a:t>(1788-1868)</a:t>
            </a:r>
          </a:p>
        </p:txBody>
      </p:sp>
      <p:sp>
        <p:nvSpPr>
          <p:cNvPr id="17416" name="Text Box 6"/>
          <p:cNvSpPr txBox="1">
            <a:spLocks noChangeArrowheads="1"/>
          </p:cNvSpPr>
          <p:nvPr/>
        </p:nvSpPr>
        <p:spPr bwMode="auto">
          <a:xfrm>
            <a:off x="395288" y="3832225"/>
            <a:ext cx="25558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fr-FR" altLang="ja-JP" sz="1200" b="1"/>
              <a:t>Théorie du fixisme des espèces (1812)</a:t>
            </a:r>
            <a:endParaRPr lang="fr-FR" altLang="fr-FR" sz="1200" b="1"/>
          </a:p>
        </p:txBody>
      </p:sp>
      <p:sp>
        <p:nvSpPr>
          <p:cNvPr id="17417" name="Text Box 6"/>
          <p:cNvSpPr txBox="1">
            <a:spLocks noChangeArrowheads="1"/>
          </p:cNvSpPr>
          <p:nvPr/>
        </p:nvSpPr>
        <p:spPr bwMode="auto">
          <a:xfrm>
            <a:off x="6588125" y="3860800"/>
            <a:ext cx="255587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fr-FR" altLang="ja-JP" sz="1200" b="1"/>
              <a:t>L’origine des espèces (1859) </a:t>
            </a:r>
            <a:endParaRPr lang="fr-FR" altLang="fr-FR" sz="1200" b="1"/>
          </a:p>
        </p:txBody>
      </p:sp>
      <p:sp>
        <p:nvSpPr>
          <p:cNvPr id="17418" name="Text Box 6"/>
          <p:cNvSpPr txBox="1">
            <a:spLocks noChangeArrowheads="1"/>
          </p:cNvSpPr>
          <p:nvPr/>
        </p:nvSpPr>
        <p:spPr bwMode="auto">
          <a:xfrm>
            <a:off x="3786188" y="6237288"/>
            <a:ext cx="25558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fr-FR" altLang="ja-JP" sz="1200" b="1"/>
              <a:t>L’homme avant le Déluge (1838, publication en 1864)</a:t>
            </a:r>
            <a:endParaRPr lang="fr-FR" altLang="fr-FR" sz="1200" b="1"/>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Nouvelle présentation">
  <a:themeElements>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Nouvelle présentation">
      <a:majorFont>
        <a:latin typeface="Arial"/>
        <a:ea typeface="ＭＳ Ｐゴシック"/>
        <a:cs typeface="ＭＳ Ｐゴシック"/>
      </a:majorFont>
      <a:minorFont>
        <a:latin typeface="Arial"/>
        <a:ea typeface="ＭＳ Ｐゴシック"/>
        <a:cs typeface="ＭＳ Ｐゴシック"/>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ouvelle pré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ouvelle pré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ouvelle pré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ouvelle pré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ouvelle pré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ouvelle pré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ouvelle pré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ouvelle pré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ouvelle pré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ouvelle pré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ouvelle pré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1109</TotalTime>
  <Words>415</Words>
  <Application>Microsoft Office PowerPoint</Application>
  <PresentationFormat>Affichage à l'écran (4:3)</PresentationFormat>
  <Paragraphs>86</Paragraphs>
  <Slides>35</Slides>
  <Notes>12</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35</vt:i4>
      </vt:variant>
    </vt:vector>
  </HeadingPairs>
  <TitlesOfParts>
    <vt:vector size="40" baseType="lpstr">
      <vt:lpstr>ＭＳ Ｐゴシック</vt:lpstr>
      <vt:lpstr>Arial</vt:lpstr>
      <vt:lpstr>Calibri Light</vt:lpstr>
      <vt:lpstr>Times New Roman</vt:lpstr>
      <vt:lpstr>Nouvelle présentation</vt:lpstr>
      <vt:lpstr>Plan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Représentations des années 80 à aujourd’hui</vt:lpstr>
      <vt:lpstr>Représentations des années 80 à aujourd’hui</vt:lpstr>
      <vt:lpstr>Présentation PowerPoint</vt:lpstr>
      <vt:lpstr>Présentation PowerPoint</vt:lpstr>
      <vt:lpstr>Un imaginaire toujours vivant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Utilisateur de Microsoft Office</dc:creator>
  <cp:lastModifiedBy>DEPAEPE Pascal</cp:lastModifiedBy>
  <cp:revision>94</cp:revision>
  <cp:lastPrinted>2018-11-29T09:30:54Z</cp:lastPrinted>
  <dcterms:created xsi:type="dcterms:W3CDTF">2018-04-18T12:03:13Z</dcterms:created>
  <dcterms:modified xsi:type="dcterms:W3CDTF">2018-11-29T10:56:47Z</dcterms:modified>
</cp:coreProperties>
</file>