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80" autoAdjust="0"/>
    <p:restoredTop sz="94660"/>
  </p:normalViewPr>
  <p:slideViewPr>
    <p:cSldViewPr snapToGrid="0">
      <p:cViewPr varScale="1">
        <p:scale>
          <a:sx n="96" d="100"/>
          <a:sy n="96" d="100"/>
        </p:scale>
        <p:origin x="86" y="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5D676B-209A-4607-81DC-AAE5FC68ECFD}" type="datetimeFigureOut">
              <a:rPr lang="fr-FR" smtClean="0"/>
              <a:t>28/11/2018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93A0A8-9608-4167-94EF-FA0C72A6C26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030777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Objet : l’évolution des humains et de leurs prédécesseurs, dans une perspective biologique et culturelle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93A0A8-9608-4167-94EF-FA0C72A6C269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955743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33A45-75EE-4AC4-BE06-89FE4081C131}" type="datetimeFigureOut">
              <a:rPr lang="fr-FR" smtClean="0"/>
              <a:t>28/11/2018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45368-93C9-4305-A2B8-862F69DEDC8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463264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33A45-75EE-4AC4-BE06-89FE4081C131}" type="datetimeFigureOut">
              <a:rPr lang="fr-FR" smtClean="0"/>
              <a:t>28/11/2018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45368-93C9-4305-A2B8-862F69DEDC8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660960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33A45-75EE-4AC4-BE06-89FE4081C131}" type="datetimeFigureOut">
              <a:rPr lang="fr-FR" smtClean="0"/>
              <a:t>28/11/2018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45368-93C9-4305-A2B8-862F69DEDC8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511690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33A45-75EE-4AC4-BE06-89FE4081C131}" type="datetimeFigureOut">
              <a:rPr lang="fr-FR" smtClean="0"/>
              <a:t>28/11/2018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45368-93C9-4305-A2B8-862F69DEDC8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77728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33A45-75EE-4AC4-BE06-89FE4081C131}" type="datetimeFigureOut">
              <a:rPr lang="fr-FR" smtClean="0"/>
              <a:t>28/11/2018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45368-93C9-4305-A2B8-862F69DEDC8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377964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33A45-75EE-4AC4-BE06-89FE4081C131}" type="datetimeFigureOut">
              <a:rPr lang="fr-FR" smtClean="0"/>
              <a:t>28/11/2018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45368-93C9-4305-A2B8-862F69DEDC8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606825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33A45-75EE-4AC4-BE06-89FE4081C131}" type="datetimeFigureOut">
              <a:rPr lang="fr-FR" smtClean="0"/>
              <a:t>28/11/2018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45368-93C9-4305-A2B8-862F69DEDC8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651902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33A45-75EE-4AC4-BE06-89FE4081C131}" type="datetimeFigureOut">
              <a:rPr lang="fr-FR" smtClean="0"/>
              <a:t>28/11/2018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45368-93C9-4305-A2B8-862F69DEDC8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185547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33A45-75EE-4AC4-BE06-89FE4081C131}" type="datetimeFigureOut">
              <a:rPr lang="fr-FR" smtClean="0"/>
              <a:t>28/11/2018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45368-93C9-4305-A2B8-862F69DEDC8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153568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33A45-75EE-4AC4-BE06-89FE4081C131}" type="datetimeFigureOut">
              <a:rPr lang="fr-FR" smtClean="0"/>
              <a:t>28/11/2018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45368-93C9-4305-A2B8-862F69DEDC8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935279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33A45-75EE-4AC4-BE06-89FE4081C131}" type="datetimeFigureOut">
              <a:rPr lang="fr-FR" smtClean="0"/>
              <a:t>28/11/2018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45368-93C9-4305-A2B8-862F69DEDC8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212157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E33A45-75EE-4AC4-BE06-89FE4081C131}" type="datetimeFigureOut">
              <a:rPr lang="fr-FR" smtClean="0"/>
              <a:t>28/11/2018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045368-93C9-4305-A2B8-862F69DEDC8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966733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L’hominisation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Pascal Depaepe</a:t>
            </a:r>
          </a:p>
          <a:p>
            <a:r>
              <a:rPr lang="fr-FR" dirty="0" err="1" smtClean="0"/>
              <a:t>Inrap</a:t>
            </a:r>
            <a:r>
              <a:rPr lang="fr-FR" dirty="0" smtClean="0"/>
              <a:t> – UMR7194 MNHN</a:t>
            </a:r>
          </a:p>
          <a:p>
            <a:r>
              <a:rPr lang="fr-FR" dirty="0"/>
              <a:t>p</a:t>
            </a:r>
            <a:r>
              <a:rPr lang="fr-FR" dirty="0" smtClean="0"/>
              <a:t>ascal.depaepe@inrap.fr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019652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Plan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La Préhistoire : notions préliminaires</a:t>
            </a:r>
          </a:p>
          <a:p>
            <a:r>
              <a:rPr lang="fr-FR" dirty="0" smtClean="0"/>
              <a:t>Histoire de la Préhistoire</a:t>
            </a:r>
          </a:p>
          <a:p>
            <a:r>
              <a:rPr lang="fr-FR" dirty="0" smtClean="0"/>
              <a:t>Les très lointains ancêtres … et les autres</a:t>
            </a:r>
          </a:p>
          <a:p>
            <a:r>
              <a:rPr lang="fr-FR" dirty="0" smtClean="0"/>
              <a:t>La conquête des moyennes et hautes latitudes</a:t>
            </a:r>
          </a:p>
          <a:p>
            <a:r>
              <a:rPr lang="fr-FR" dirty="0" smtClean="0"/>
              <a:t>800.000 ans en Eurasie</a:t>
            </a:r>
          </a:p>
          <a:p>
            <a:r>
              <a:rPr lang="fr-FR" dirty="0" smtClean="0"/>
              <a:t>Neandertal : mythes et réalités</a:t>
            </a:r>
          </a:p>
          <a:p>
            <a:r>
              <a:rPr lang="fr-FR" dirty="0" err="1" smtClean="0"/>
              <a:t>Denisova</a:t>
            </a:r>
            <a:r>
              <a:rPr lang="fr-FR" dirty="0" smtClean="0"/>
              <a:t>, cet inconnu</a:t>
            </a:r>
          </a:p>
          <a:p>
            <a:r>
              <a:rPr lang="fr-FR" dirty="0" smtClean="0"/>
              <a:t>Sapiens, le dernier survivant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9422833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68</Words>
  <Application>Microsoft Office PowerPoint</Application>
  <PresentationFormat>Grand écran</PresentationFormat>
  <Paragraphs>15</Paragraphs>
  <Slides>2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Thème Office</vt:lpstr>
      <vt:lpstr>L’hominisation</vt:lpstr>
      <vt:lpstr>Plan</vt:lpstr>
    </vt:vector>
  </TitlesOfParts>
  <Company>INRAP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L’hominisation</dc:title>
  <dc:creator>DEPAEPE Pascal</dc:creator>
  <cp:lastModifiedBy>DEPAEPE Pascal</cp:lastModifiedBy>
  <cp:revision>2</cp:revision>
  <dcterms:created xsi:type="dcterms:W3CDTF">2018-11-28T08:12:48Z</dcterms:created>
  <dcterms:modified xsi:type="dcterms:W3CDTF">2018-11-28T08:17:30Z</dcterms:modified>
</cp:coreProperties>
</file>